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1773" r:id="rId5"/>
    <p:sldId id="1724" r:id="rId6"/>
    <p:sldId id="1774" r:id="rId7"/>
    <p:sldId id="1769" r:id="rId8"/>
    <p:sldId id="1923" r:id="rId9"/>
    <p:sldId id="1919" r:id="rId10"/>
    <p:sldId id="1792" r:id="rId11"/>
    <p:sldId id="1793" r:id="rId12"/>
    <p:sldId id="1818" r:id="rId13"/>
    <p:sldId id="1794" r:id="rId14"/>
    <p:sldId id="1795" r:id="rId15"/>
    <p:sldId id="1819" r:id="rId16"/>
    <p:sldId id="1835" r:id="rId17"/>
    <p:sldId id="1836" r:id="rId18"/>
    <p:sldId id="1837" r:id="rId19"/>
    <p:sldId id="1838" r:id="rId20"/>
    <p:sldId id="1834" r:id="rId21"/>
    <p:sldId id="1857" r:id="rId22"/>
    <p:sldId id="1820" r:id="rId23"/>
    <p:sldId id="1808" r:id="rId24"/>
    <p:sldId id="1809" r:id="rId25"/>
    <p:sldId id="1821" r:id="rId26"/>
    <p:sldId id="1824" r:id="rId27"/>
    <p:sldId id="1917" r:id="rId28"/>
    <p:sldId id="1816" r:id="rId29"/>
    <p:sldId id="1918" r:id="rId30"/>
    <p:sldId id="1817" r:id="rId31"/>
    <p:sldId id="1921" r:id="rId32"/>
    <p:sldId id="1825" r:id="rId33"/>
    <p:sldId id="1811" r:id="rId34"/>
    <p:sldId id="1813" r:id="rId35"/>
    <p:sldId id="1916" r:id="rId36"/>
    <p:sldId id="1843" r:id="rId37"/>
    <p:sldId id="1844" r:id="rId38"/>
    <p:sldId id="1920" r:id="rId39"/>
    <p:sldId id="1845" r:id="rId40"/>
    <p:sldId id="1846" r:id="rId41"/>
    <p:sldId id="1847" r:id="rId42"/>
    <p:sldId id="1922" r:id="rId43"/>
    <p:sldId id="1848" r:id="rId44"/>
    <p:sldId id="1883" r:id="rId45"/>
    <p:sldId id="1884" r:id="rId46"/>
    <p:sldId id="1888" r:id="rId47"/>
    <p:sldId id="1890" r:id="rId48"/>
    <p:sldId id="1889" r:id="rId49"/>
    <p:sldId id="1891" r:id="rId50"/>
    <p:sldId id="1892" r:id="rId51"/>
    <p:sldId id="1893" r:id="rId52"/>
    <p:sldId id="1895" r:id="rId53"/>
    <p:sldId id="1896" r:id="rId54"/>
    <p:sldId id="1900" r:id="rId55"/>
    <p:sldId id="1897" r:id="rId56"/>
    <p:sldId id="1898" r:id="rId57"/>
    <p:sldId id="1899" r:id="rId58"/>
    <p:sldId id="1692"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8B047-FA3B-4733-ADAA-D695084BB32D}" v="47" dt="2024-01-26T11:02:49.99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4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0E501842-DB7D-4E7F-AFE3-704F9DB2BB46}"/>
    <pc:docChg chg="custSel modSld modMainMaster">
      <pc:chgData name="Yoel Kortick" userId="167978f5-7f40-4909-85d5-d4149554ad4e" providerId="ADAL" clId="{0E501842-DB7D-4E7F-AFE3-704F9DB2BB46}" dt="2024-01-25T07:21:36.769" v="94"/>
      <pc:docMkLst>
        <pc:docMk/>
      </pc:docMkLst>
      <pc:sldChg chg="modSp mod">
        <pc:chgData name="Yoel Kortick" userId="167978f5-7f40-4909-85d5-d4149554ad4e" providerId="ADAL" clId="{0E501842-DB7D-4E7F-AFE3-704F9DB2BB46}" dt="2024-01-25T07:08:18.025" v="58" actId="20577"/>
        <pc:sldMkLst>
          <pc:docMk/>
          <pc:sldMk cId="2794318572" sldId="1769"/>
        </pc:sldMkLst>
        <pc:spChg chg="mod">
          <ac:chgData name="Yoel Kortick" userId="167978f5-7f40-4909-85d5-d4149554ad4e" providerId="ADAL" clId="{0E501842-DB7D-4E7F-AFE3-704F9DB2BB46}" dt="2024-01-25T07:08:18.025" v="58" actId="20577"/>
          <ac:spMkLst>
            <pc:docMk/>
            <pc:sldMk cId="2794318572" sldId="1769"/>
            <ac:spMk id="4" creationId="{2490F34D-A7E2-4EA9-8B1A-78371A1F1CD1}"/>
          </ac:spMkLst>
        </pc:spChg>
      </pc:sldChg>
      <pc:sldChg chg="modSp mod">
        <pc:chgData name="Yoel Kortick" userId="167978f5-7f40-4909-85d5-d4149554ad4e" providerId="ADAL" clId="{0E501842-DB7D-4E7F-AFE3-704F9DB2BB46}" dt="2024-01-25T07:07:15.097" v="14" actId="14100"/>
        <pc:sldMkLst>
          <pc:docMk/>
          <pc:sldMk cId="727170691" sldId="1773"/>
        </pc:sldMkLst>
        <pc:spChg chg="mod">
          <ac:chgData name="Yoel Kortick" userId="167978f5-7f40-4909-85d5-d4149554ad4e" providerId="ADAL" clId="{0E501842-DB7D-4E7F-AFE3-704F9DB2BB46}" dt="2024-01-25T07:07:15.097" v="14" actId="14100"/>
          <ac:spMkLst>
            <pc:docMk/>
            <pc:sldMk cId="727170691" sldId="1773"/>
            <ac:spMk id="2" creationId="{E47B7483-7985-4416-AF5C-083AD7FCFBDA}"/>
          </ac:spMkLst>
        </pc:spChg>
      </pc:sldChg>
      <pc:sldChg chg="modSp mod">
        <pc:chgData name="Yoel Kortick" userId="167978f5-7f40-4909-85d5-d4149554ad4e" providerId="ADAL" clId="{0E501842-DB7D-4E7F-AFE3-704F9DB2BB46}" dt="2024-01-25T07:12:50.365" v="77" actId="207"/>
        <pc:sldMkLst>
          <pc:docMk/>
          <pc:sldMk cId="3892981007" sldId="1848"/>
        </pc:sldMkLst>
        <pc:spChg chg="mod">
          <ac:chgData name="Yoel Kortick" userId="167978f5-7f40-4909-85d5-d4149554ad4e" providerId="ADAL" clId="{0E501842-DB7D-4E7F-AFE3-704F9DB2BB46}" dt="2024-01-25T07:12:46.751" v="76" actId="207"/>
          <ac:spMkLst>
            <pc:docMk/>
            <pc:sldMk cId="3892981007" sldId="1848"/>
            <ac:spMk id="8" creationId="{6A12B8FB-284D-AD09-2394-DAECAF7F12D1}"/>
          </ac:spMkLst>
        </pc:spChg>
        <pc:spChg chg="mod">
          <ac:chgData name="Yoel Kortick" userId="167978f5-7f40-4909-85d5-d4149554ad4e" providerId="ADAL" clId="{0E501842-DB7D-4E7F-AFE3-704F9DB2BB46}" dt="2024-01-25T07:12:50.365" v="77" actId="207"/>
          <ac:spMkLst>
            <pc:docMk/>
            <pc:sldMk cId="3892981007" sldId="1848"/>
            <ac:spMk id="9" creationId="{2538D5BE-2A48-0F5B-4FB5-5F7336725FF7}"/>
          </ac:spMkLst>
        </pc:spChg>
      </pc:sldChg>
      <pc:sldChg chg="addSp delSp modSp mod">
        <pc:chgData name="Yoel Kortick" userId="167978f5-7f40-4909-85d5-d4149554ad4e" providerId="ADAL" clId="{0E501842-DB7D-4E7F-AFE3-704F9DB2BB46}" dt="2024-01-25T07:21:26.882" v="91"/>
        <pc:sldMkLst>
          <pc:docMk/>
          <pc:sldMk cId="2689297007" sldId="1851"/>
        </pc:sldMkLst>
        <pc:spChg chg="del">
          <ac:chgData name="Yoel Kortick" userId="167978f5-7f40-4909-85d5-d4149554ad4e" providerId="ADAL" clId="{0E501842-DB7D-4E7F-AFE3-704F9DB2BB46}" dt="2024-01-25T07:21:21.903" v="89" actId="478"/>
          <ac:spMkLst>
            <pc:docMk/>
            <pc:sldMk cId="2689297007" sldId="1851"/>
            <ac:spMk id="3" creationId="{4FC18B40-6547-41EC-8A0E-1C8F40E0A42F}"/>
          </ac:spMkLst>
        </pc:spChg>
        <pc:spChg chg="add del mod">
          <ac:chgData name="Yoel Kortick" userId="167978f5-7f40-4909-85d5-d4149554ad4e" providerId="ADAL" clId="{0E501842-DB7D-4E7F-AFE3-704F9DB2BB46}" dt="2024-01-25T07:21:26.128" v="90" actId="478"/>
          <ac:spMkLst>
            <pc:docMk/>
            <pc:sldMk cId="2689297007" sldId="1851"/>
            <ac:spMk id="6" creationId="{202BA63A-82A5-C6DA-8551-C24F8E5BFD1B}"/>
          </ac:spMkLst>
        </pc:spChg>
        <pc:spChg chg="add mod">
          <ac:chgData name="Yoel Kortick" userId="167978f5-7f40-4909-85d5-d4149554ad4e" providerId="ADAL" clId="{0E501842-DB7D-4E7F-AFE3-704F9DB2BB46}" dt="2024-01-25T07:21:26.882" v="91"/>
          <ac:spMkLst>
            <pc:docMk/>
            <pc:sldMk cId="2689297007" sldId="1851"/>
            <ac:spMk id="8" creationId="{685A5F3C-82A1-B4CC-F14F-0804FC73856F}"/>
          </ac:spMkLst>
        </pc:spChg>
      </pc:sldChg>
      <pc:sldChg chg="addSp delSp modSp mod">
        <pc:chgData name="Yoel Kortick" userId="167978f5-7f40-4909-85d5-d4149554ad4e" providerId="ADAL" clId="{0E501842-DB7D-4E7F-AFE3-704F9DB2BB46}" dt="2024-01-25T07:21:36.769" v="94"/>
        <pc:sldMkLst>
          <pc:docMk/>
          <pc:sldMk cId="420304420" sldId="1853"/>
        </pc:sldMkLst>
        <pc:spChg chg="mod">
          <ac:chgData name="Yoel Kortick" userId="167978f5-7f40-4909-85d5-d4149554ad4e" providerId="ADAL" clId="{0E501842-DB7D-4E7F-AFE3-704F9DB2BB46}" dt="2024-01-25T07:14:50.978" v="86" actId="1036"/>
          <ac:spMkLst>
            <pc:docMk/>
            <pc:sldMk cId="420304420" sldId="1853"/>
            <ac:spMk id="2" creationId="{29E475A2-4A95-4303-9D93-540C7D188F43}"/>
          </ac:spMkLst>
        </pc:spChg>
        <pc:spChg chg="del">
          <ac:chgData name="Yoel Kortick" userId="167978f5-7f40-4909-85d5-d4149554ad4e" providerId="ADAL" clId="{0E501842-DB7D-4E7F-AFE3-704F9DB2BB46}" dt="2024-01-25T07:21:34.398" v="92" actId="478"/>
          <ac:spMkLst>
            <pc:docMk/>
            <pc:sldMk cId="420304420" sldId="1853"/>
            <ac:spMk id="3" creationId="{4FC18B40-6547-41EC-8A0E-1C8F40E0A42F}"/>
          </ac:spMkLst>
        </pc:spChg>
        <pc:spChg chg="mod">
          <ac:chgData name="Yoel Kortick" userId="167978f5-7f40-4909-85d5-d4149554ad4e" providerId="ADAL" clId="{0E501842-DB7D-4E7F-AFE3-704F9DB2BB46}" dt="2024-01-25T07:14:55.686" v="88" actId="27636"/>
          <ac:spMkLst>
            <pc:docMk/>
            <pc:sldMk cId="420304420" sldId="1853"/>
            <ac:spMk id="4" creationId="{2490F34D-A7E2-4EA9-8B1A-78371A1F1CD1}"/>
          </ac:spMkLst>
        </pc:spChg>
        <pc:spChg chg="add del mod">
          <ac:chgData name="Yoel Kortick" userId="167978f5-7f40-4909-85d5-d4149554ad4e" providerId="ADAL" clId="{0E501842-DB7D-4E7F-AFE3-704F9DB2BB46}" dt="2024-01-25T07:21:35.665" v="93" actId="478"/>
          <ac:spMkLst>
            <pc:docMk/>
            <pc:sldMk cId="420304420" sldId="1853"/>
            <ac:spMk id="6" creationId="{FD9F79C1-CC94-6684-6855-717C84D6447D}"/>
          </ac:spMkLst>
        </pc:spChg>
        <pc:spChg chg="add mod">
          <ac:chgData name="Yoel Kortick" userId="167978f5-7f40-4909-85d5-d4149554ad4e" providerId="ADAL" clId="{0E501842-DB7D-4E7F-AFE3-704F9DB2BB46}" dt="2024-01-25T07:21:36.769" v="94"/>
          <ac:spMkLst>
            <pc:docMk/>
            <pc:sldMk cId="420304420" sldId="1853"/>
            <ac:spMk id="8" creationId="{8EE2D2A8-AFC0-302C-3A40-32EA7E88FC47}"/>
          </ac:spMkLst>
        </pc:spChg>
        <pc:picChg chg="mod">
          <ac:chgData name="Yoel Kortick" userId="167978f5-7f40-4909-85d5-d4149554ad4e" providerId="ADAL" clId="{0E501842-DB7D-4E7F-AFE3-704F9DB2BB46}" dt="2024-01-25T07:14:50.978" v="86" actId="1036"/>
          <ac:picMkLst>
            <pc:docMk/>
            <pc:sldMk cId="420304420" sldId="1853"/>
            <ac:picMk id="7" creationId="{9DF81141-05EF-4E2A-105C-E31BB04BFA90}"/>
          </ac:picMkLst>
        </pc:picChg>
      </pc:sldChg>
      <pc:sldChg chg="modSp mod">
        <pc:chgData name="Yoel Kortick" userId="167978f5-7f40-4909-85d5-d4149554ad4e" providerId="ADAL" clId="{0E501842-DB7D-4E7F-AFE3-704F9DB2BB46}" dt="2024-01-25T07:10:09.312" v="75" actId="33524"/>
        <pc:sldMkLst>
          <pc:docMk/>
          <pc:sldMk cId="1190637392" sldId="1857"/>
        </pc:sldMkLst>
        <pc:spChg chg="mod">
          <ac:chgData name="Yoel Kortick" userId="167978f5-7f40-4909-85d5-d4149554ad4e" providerId="ADAL" clId="{0E501842-DB7D-4E7F-AFE3-704F9DB2BB46}" dt="2024-01-25T07:09:51.023" v="68" actId="1036"/>
          <ac:spMkLst>
            <pc:docMk/>
            <pc:sldMk cId="1190637392" sldId="1857"/>
            <ac:spMk id="2" creationId="{29E475A2-4A95-4303-9D93-540C7D188F43}"/>
          </ac:spMkLst>
        </pc:spChg>
        <pc:spChg chg="mod">
          <ac:chgData name="Yoel Kortick" userId="167978f5-7f40-4909-85d5-d4149554ad4e" providerId="ADAL" clId="{0E501842-DB7D-4E7F-AFE3-704F9DB2BB46}" dt="2024-01-25T07:10:09.312" v="75" actId="33524"/>
          <ac:spMkLst>
            <pc:docMk/>
            <pc:sldMk cId="1190637392" sldId="1857"/>
            <ac:spMk id="4" creationId="{2490F34D-A7E2-4EA9-8B1A-78371A1F1CD1}"/>
          </ac:spMkLst>
        </pc:spChg>
        <pc:picChg chg="mod">
          <ac:chgData name="Yoel Kortick" userId="167978f5-7f40-4909-85d5-d4149554ad4e" providerId="ADAL" clId="{0E501842-DB7D-4E7F-AFE3-704F9DB2BB46}" dt="2024-01-25T07:09:51.023" v="68" actId="1036"/>
          <ac:picMkLst>
            <pc:docMk/>
            <pc:sldMk cId="1190637392" sldId="1857"/>
            <ac:picMk id="7" creationId="{9DF81141-05EF-4E2A-105C-E31BB04BFA90}"/>
          </ac:picMkLst>
        </pc:picChg>
      </pc:sldChg>
      <pc:sldMasterChg chg="modSp mod">
        <pc:chgData name="Yoel Kortick" userId="167978f5-7f40-4909-85d5-d4149554ad4e" providerId="ADAL" clId="{0E501842-DB7D-4E7F-AFE3-704F9DB2BB46}" dt="2024-01-25T07:07:48.331" v="16" actId="20577"/>
        <pc:sldMasterMkLst>
          <pc:docMk/>
          <pc:sldMasterMk cId="2149381290" sldId="2147483648"/>
        </pc:sldMasterMkLst>
        <pc:spChg chg="mod">
          <ac:chgData name="Yoel Kortick" userId="167978f5-7f40-4909-85d5-d4149554ad4e" providerId="ADAL" clId="{0E501842-DB7D-4E7F-AFE3-704F9DB2BB46}" dt="2024-01-25T07:07:48.331" v="16"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22F8B047-FA3B-4733-ADAA-D695084BB32D}"/>
    <pc:docChg chg="undo custSel addSld delSld modSld">
      <pc:chgData name="Yoel Kortick" userId="167978f5-7f40-4909-85d5-d4149554ad4e" providerId="ADAL" clId="{22F8B047-FA3B-4733-ADAA-D695084BB32D}" dt="2024-01-26T11:17:37.619" v="7160" actId="20577"/>
      <pc:docMkLst>
        <pc:docMk/>
      </pc:docMkLst>
      <pc:sldChg chg="modSp mod">
        <pc:chgData name="Yoel Kortick" userId="167978f5-7f40-4909-85d5-d4149554ad4e" providerId="ADAL" clId="{22F8B047-FA3B-4733-ADAA-D695084BB32D}" dt="2024-01-26T11:14:45.919" v="7157" actId="14100"/>
        <pc:sldMkLst>
          <pc:docMk/>
          <pc:sldMk cId="3267142644" sldId="1724"/>
        </pc:sldMkLst>
        <pc:spChg chg="mod">
          <ac:chgData name="Yoel Kortick" userId="167978f5-7f40-4909-85d5-d4149554ad4e" providerId="ADAL" clId="{22F8B047-FA3B-4733-ADAA-D695084BB32D}" dt="2024-01-26T11:14:45.919" v="7157" actId="14100"/>
          <ac:spMkLst>
            <pc:docMk/>
            <pc:sldMk cId="3267142644" sldId="1724"/>
            <ac:spMk id="63" creationId="{2818E309-CE24-45E0-8F37-EFD6121F7540}"/>
          </ac:spMkLst>
        </pc:spChg>
      </pc:sldChg>
      <pc:sldChg chg="modSp mod">
        <pc:chgData name="Yoel Kortick" userId="167978f5-7f40-4909-85d5-d4149554ad4e" providerId="ADAL" clId="{22F8B047-FA3B-4733-ADAA-D695084BB32D}" dt="2024-01-26T09:33:18.622" v="4388" actId="20577"/>
        <pc:sldMkLst>
          <pc:docMk/>
          <pc:sldMk cId="2794318572" sldId="1769"/>
        </pc:sldMkLst>
        <pc:spChg chg="mod">
          <ac:chgData name="Yoel Kortick" userId="167978f5-7f40-4909-85d5-d4149554ad4e" providerId="ADAL" clId="{22F8B047-FA3B-4733-ADAA-D695084BB32D}" dt="2024-01-26T09:33:18.622" v="4388" actId="20577"/>
          <ac:spMkLst>
            <pc:docMk/>
            <pc:sldMk cId="2794318572" sldId="1769"/>
            <ac:spMk id="4" creationId="{2490F34D-A7E2-4EA9-8B1A-78371A1F1CD1}"/>
          </ac:spMkLst>
        </pc:spChg>
      </pc:sldChg>
      <pc:sldChg chg="modSp mod">
        <pc:chgData name="Yoel Kortick" userId="167978f5-7f40-4909-85d5-d4149554ad4e" providerId="ADAL" clId="{22F8B047-FA3B-4733-ADAA-D695084BB32D}" dt="2024-01-26T08:56:37.859" v="2636" actId="313"/>
        <pc:sldMkLst>
          <pc:docMk/>
          <pc:sldMk cId="727170691" sldId="1773"/>
        </pc:sldMkLst>
        <pc:spChg chg="mod">
          <ac:chgData name="Yoel Kortick" userId="167978f5-7f40-4909-85d5-d4149554ad4e" providerId="ADAL" clId="{22F8B047-FA3B-4733-ADAA-D695084BB32D}" dt="2024-01-26T08:56:37.859" v="2636" actId="313"/>
          <ac:spMkLst>
            <pc:docMk/>
            <pc:sldMk cId="727170691" sldId="1773"/>
            <ac:spMk id="2" creationId="{E47B7483-7985-4416-AF5C-083AD7FCFBDA}"/>
          </ac:spMkLst>
        </pc:spChg>
      </pc:sldChg>
      <pc:sldChg chg="del">
        <pc:chgData name="Yoel Kortick" userId="167978f5-7f40-4909-85d5-d4149554ad4e" providerId="ADAL" clId="{22F8B047-FA3B-4733-ADAA-D695084BB32D}" dt="2024-01-26T08:58:14.528" v="2749" actId="47"/>
        <pc:sldMkLst>
          <pc:docMk/>
          <pc:sldMk cId="3115165445" sldId="1775"/>
        </pc:sldMkLst>
      </pc:sldChg>
      <pc:sldChg chg="modSp del">
        <pc:chgData name="Yoel Kortick" userId="167978f5-7f40-4909-85d5-d4149554ad4e" providerId="ADAL" clId="{22F8B047-FA3B-4733-ADAA-D695084BB32D}" dt="2024-01-26T08:58:15.143" v="2750" actId="47"/>
        <pc:sldMkLst>
          <pc:docMk/>
          <pc:sldMk cId="2931559890" sldId="1776"/>
        </pc:sldMkLst>
        <pc:spChg chg="mod">
          <ac:chgData name="Yoel Kortick" userId="167978f5-7f40-4909-85d5-d4149554ad4e" providerId="ADAL" clId="{22F8B047-FA3B-4733-ADAA-D695084BB32D}" dt="2024-01-25T13:05:43.693" v="2551"/>
          <ac:spMkLst>
            <pc:docMk/>
            <pc:sldMk cId="2931559890" sldId="1776"/>
            <ac:spMk id="4" creationId="{2490F34D-A7E2-4EA9-8B1A-78371A1F1CD1}"/>
          </ac:spMkLst>
        </pc:spChg>
      </pc:sldChg>
      <pc:sldChg chg="modSp">
        <pc:chgData name="Yoel Kortick" userId="167978f5-7f40-4909-85d5-d4149554ad4e" providerId="ADAL" clId="{22F8B047-FA3B-4733-ADAA-D695084BB32D}" dt="2024-01-26T08:58:38.655" v="2751"/>
        <pc:sldMkLst>
          <pc:docMk/>
          <pc:sldMk cId="4247767708" sldId="1792"/>
        </pc:sldMkLst>
        <pc:spChg chg="mod">
          <ac:chgData name="Yoel Kortick" userId="167978f5-7f40-4909-85d5-d4149554ad4e" providerId="ADAL" clId="{22F8B047-FA3B-4733-ADAA-D695084BB32D}" dt="2024-01-26T08:58:38.655" v="2751"/>
          <ac:spMkLst>
            <pc:docMk/>
            <pc:sldMk cId="4247767708" sldId="1792"/>
            <ac:spMk id="4" creationId="{A1FE6F9A-C018-4915-94D1-7B4CD1DF4BFF}"/>
          </ac:spMkLst>
        </pc:spChg>
      </pc:sldChg>
      <pc:sldChg chg="delSp modSp mod">
        <pc:chgData name="Yoel Kortick" userId="167978f5-7f40-4909-85d5-d4149554ad4e" providerId="ADAL" clId="{22F8B047-FA3B-4733-ADAA-D695084BB32D}" dt="2024-01-26T11:15:30.610" v="7158" actId="20577"/>
        <pc:sldMkLst>
          <pc:docMk/>
          <pc:sldMk cId="1738402467" sldId="1793"/>
        </pc:sldMkLst>
        <pc:spChg chg="mod">
          <ac:chgData name="Yoel Kortick" userId="167978f5-7f40-4909-85d5-d4149554ad4e" providerId="ADAL" clId="{22F8B047-FA3B-4733-ADAA-D695084BB32D}" dt="2024-01-26T08:58:38.655" v="2751"/>
          <ac:spMkLst>
            <pc:docMk/>
            <pc:sldMk cId="1738402467" sldId="1793"/>
            <ac:spMk id="3" creationId="{4FC18B40-6547-41EC-8A0E-1C8F40E0A42F}"/>
          </ac:spMkLst>
        </pc:spChg>
        <pc:spChg chg="mod">
          <ac:chgData name="Yoel Kortick" userId="167978f5-7f40-4909-85d5-d4149554ad4e" providerId="ADAL" clId="{22F8B047-FA3B-4733-ADAA-D695084BB32D}" dt="2024-01-26T11:15:30.610" v="7158" actId="20577"/>
          <ac:spMkLst>
            <pc:docMk/>
            <pc:sldMk cId="1738402467" sldId="1793"/>
            <ac:spMk id="4" creationId="{2490F34D-A7E2-4EA9-8B1A-78371A1F1CD1}"/>
          </ac:spMkLst>
        </pc:spChg>
        <pc:spChg chg="del">
          <ac:chgData name="Yoel Kortick" userId="167978f5-7f40-4909-85d5-d4149554ad4e" providerId="ADAL" clId="{22F8B047-FA3B-4733-ADAA-D695084BB32D}" dt="2024-01-26T09:01:18.598" v="2991" actId="478"/>
          <ac:spMkLst>
            <pc:docMk/>
            <pc:sldMk cId="1738402467" sldId="1793"/>
            <ac:spMk id="6" creationId="{40EC6E6B-5F3D-4C63-A5DA-88BF23CA2A71}"/>
          </ac:spMkLst>
        </pc:spChg>
        <pc:spChg chg="del">
          <ac:chgData name="Yoel Kortick" userId="167978f5-7f40-4909-85d5-d4149554ad4e" providerId="ADAL" clId="{22F8B047-FA3B-4733-ADAA-D695084BB32D}" dt="2024-01-26T09:01:18.598" v="2991" actId="478"/>
          <ac:spMkLst>
            <pc:docMk/>
            <pc:sldMk cId="1738402467" sldId="1793"/>
            <ac:spMk id="7" creationId="{2924AE36-2939-4BAE-A085-871D6BC2D4F4}"/>
          </ac:spMkLst>
        </pc:spChg>
        <pc:spChg chg="del">
          <ac:chgData name="Yoel Kortick" userId="167978f5-7f40-4909-85d5-d4149554ad4e" providerId="ADAL" clId="{22F8B047-FA3B-4733-ADAA-D695084BB32D}" dt="2024-01-26T09:01:18.598" v="2991" actId="478"/>
          <ac:spMkLst>
            <pc:docMk/>
            <pc:sldMk cId="1738402467" sldId="1793"/>
            <ac:spMk id="8" creationId="{46BF5702-B79D-47D5-9539-62D6FB092F63}"/>
          </ac:spMkLst>
        </pc:spChg>
        <pc:spChg chg="del">
          <ac:chgData name="Yoel Kortick" userId="167978f5-7f40-4909-85d5-d4149554ad4e" providerId="ADAL" clId="{22F8B047-FA3B-4733-ADAA-D695084BB32D}" dt="2024-01-26T09:01:18.598" v="2991" actId="478"/>
          <ac:spMkLst>
            <pc:docMk/>
            <pc:sldMk cId="1738402467" sldId="1793"/>
            <ac:spMk id="9" creationId="{2B688B14-DE8A-48F1-84A8-3EFA29684A9E}"/>
          </ac:spMkLst>
        </pc:spChg>
        <pc:spChg chg="del">
          <ac:chgData name="Yoel Kortick" userId="167978f5-7f40-4909-85d5-d4149554ad4e" providerId="ADAL" clId="{22F8B047-FA3B-4733-ADAA-D695084BB32D}" dt="2024-01-26T09:01:18.598" v="2991" actId="478"/>
          <ac:spMkLst>
            <pc:docMk/>
            <pc:sldMk cId="1738402467" sldId="1793"/>
            <ac:spMk id="22" creationId="{99908274-853B-4E13-893E-1201A234D0A4}"/>
          </ac:spMkLst>
        </pc:spChg>
        <pc:picChg chg="del">
          <ac:chgData name="Yoel Kortick" userId="167978f5-7f40-4909-85d5-d4149554ad4e" providerId="ADAL" clId="{22F8B047-FA3B-4733-ADAA-D695084BB32D}" dt="2024-01-26T08:58:44.029" v="2752" actId="478"/>
          <ac:picMkLst>
            <pc:docMk/>
            <pc:sldMk cId="1738402467" sldId="1793"/>
            <ac:picMk id="5" creationId="{38409794-7661-442A-9441-AF0E0E5BF886}"/>
          </ac:picMkLst>
        </pc:picChg>
        <pc:cxnChg chg="del">
          <ac:chgData name="Yoel Kortick" userId="167978f5-7f40-4909-85d5-d4149554ad4e" providerId="ADAL" clId="{22F8B047-FA3B-4733-ADAA-D695084BB32D}" dt="2024-01-26T09:01:18.598" v="2991" actId="478"/>
          <ac:cxnSpMkLst>
            <pc:docMk/>
            <pc:sldMk cId="1738402467" sldId="1793"/>
            <ac:cxnSpMk id="11" creationId="{EB7FFC74-2780-498D-AC83-7A3B2BD31F7E}"/>
          </ac:cxnSpMkLst>
        </pc:cxnChg>
        <pc:cxnChg chg="del">
          <ac:chgData name="Yoel Kortick" userId="167978f5-7f40-4909-85d5-d4149554ad4e" providerId="ADAL" clId="{22F8B047-FA3B-4733-ADAA-D695084BB32D}" dt="2024-01-26T09:01:18.598" v="2991" actId="478"/>
          <ac:cxnSpMkLst>
            <pc:docMk/>
            <pc:sldMk cId="1738402467" sldId="1793"/>
            <ac:cxnSpMk id="13" creationId="{DEB02F2A-3778-4027-BB16-BDDFEBE64204}"/>
          </ac:cxnSpMkLst>
        </pc:cxnChg>
        <pc:cxnChg chg="del">
          <ac:chgData name="Yoel Kortick" userId="167978f5-7f40-4909-85d5-d4149554ad4e" providerId="ADAL" clId="{22F8B047-FA3B-4733-ADAA-D695084BB32D}" dt="2024-01-26T09:01:18.598" v="2991" actId="478"/>
          <ac:cxnSpMkLst>
            <pc:docMk/>
            <pc:sldMk cId="1738402467" sldId="1793"/>
            <ac:cxnSpMk id="18" creationId="{DD74B28D-E4FB-4068-B93C-9566E1E1FC86}"/>
          </ac:cxnSpMkLst>
        </pc:cxnChg>
        <pc:cxnChg chg="del">
          <ac:chgData name="Yoel Kortick" userId="167978f5-7f40-4909-85d5-d4149554ad4e" providerId="ADAL" clId="{22F8B047-FA3B-4733-ADAA-D695084BB32D}" dt="2024-01-26T09:01:18.598" v="2991" actId="478"/>
          <ac:cxnSpMkLst>
            <pc:docMk/>
            <pc:sldMk cId="1738402467" sldId="1793"/>
            <ac:cxnSpMk id="19" creationId="{B27B1CE1-0203-40C3-816E-442A212D9AD6}"/>
          </ac:cxnSpMkLst>
        </pc:cxnChg>
        <pc:cxnChg chg="del mod">
          <ac:chgData name="Yoel Kortick" userId="167978f5-7f40-4909-85d5-d4149554ad4e" providerId="ADAL" clId="{22F8B047-FA3B-4733-ADAA-D695084BB32D}" dt="2024-01-26T09:01:18.598" v="2991" actId="478"/>
          <ac:cxnSpMkLst>
            <pc:docMk/>
            <pc:sldMk cId="1738402467" sldId="1793"/>
            <ac:cxnSpMk id="23" creationId="{C777642E-D9F9-495A-910C-75106251B275}"/>
          </ac:cxnSpMkLst>
        </pc:cxnChg>
      </pc:sldChg>
      <pc:sldChg chg="addSp delSp modSp mod">
        <pc:chgData name="Yoel Kortick" userId="167978f5-7f40-4909-85d5-d4149554ad4e" providerId="ADAL" clId="{22F8B047-FA3B-4733-ADAA-D695084BB32D}" dt="2024-01-26T09:04:02.232" v="3073" actId="478"/>
        <pc:sldMkLst>
          <pc:docMk/>
          <pc:sldMk cId="3721052306" sldId="1794"/>
        </pc:sldMkLst>
        <pc:spChg chg="mod">
          <ac:chgData name="Yoel Kortick" userId="167978f5-7f40-4909-85d5-d4149554ad4e" providerId="ADAL" clId="{22F8B047-FA3B-4733-ADAA-D695084BB32D}" dt="2024-01-26T09:03:59.973" v="3072" actId="1036"/>
          <ac:spMkLst>
            <pc:docMk/>
            <pc:sldMk cId="3721052306" sldId="1794"/>
            <ac:spMk id="2" creationId="{B8B13DF9-5F08-499F-930F-4604FF304100}"/>
          </ac:spMkLst>
        </pc:spChg>
        <pc:spChg chg="mod">
          <ac:chgData name="Yoel Kortick" userId="167978f5-7f40-4909-85d5-d4149554ad4e" providerId="ADAL" clId="{22F8B047-FA3B-4733-ADAA-D695084BB32D}" dt="2024-01-26T08:58:38.655" v="2751"/>
          <ac:spMkLst>
            <pc:docMk/>
            <pc:sldMk cId="3721052306" sldId="1794"/>
            <ac:spMk id="3" creationId="{4FC18B40-6547-41EC-8A0E-1C8F40E0A42F}"/>
          </ac:spMkLst>
        </pc:spChg>
        <pc:spChg chg="mod">
          <ac:chgData name="Yoel Kortick" userId="167978f5-7f40-4909-85d5-d4149554ad4e" providerId="ADAL" clId="{22F8B047-FA3B-4733-ADAA-D695084BB32D}" dt="2024-01-26T09:03:55.721" v="3067"/>
          <ac:spMkLst>
            <pc:docMk/>
            <pc:sldMk cId="3721052306" sldId="1794"/>
            <ac:spMk id="4" creationId="{2490F34D-A7E2-4EA9-8B1A-78371A1F1CD1}"/>
          </ac:spMkLst>
        </pc:spChg>
        <pc:spChg chg="mod">
          <ac:chgData name="Yoel Kortick" userId="167978f5-7f40-4909-85d5-d4149554ad4e" providerId="ADAL" clId="{22F8B047-FA3B-4733-ADAA-D695084BB32D}" dt="2024-01-26T09:03:59.973" v="3072" actId="1036"/>
          <ac:spMkLst>
            <pc:docMk/>
            <pc:sldMk cId="3721052306" sldId="1794"/>
            <ac:spMk id="7" creationId="{BC26EA41-3381-4D6A-8A43-35C115BF1BEF}"/>
          </ac:spMkLst>
        </pc:spChg>
        <pc:spChg chg="del">
          <ac:chgData name="Yoel Kortick" userId="167978f5-7f40-4909-85d5-d4149554ad4e" providerId="ADAL" clId="{22F8B047-FA3B-4733-ADAA-D695084BB32D}" dt="2024-01-26T09:04:02.232" v="3073" actId="478"/>
          <ac:spMkLst>
            <pc:docMk/>
            <pc:sldMk cId="3721052306" sldId="1794"/>
            <ac:spMk id="10" creationId="{D855BB50-2C29-4DA9-BAC1-31EBEE31F969}"/>
          </ac:spMkLst>
        </pc:spChg>
        <pc:picChg chg="del">
          <ac:chgData name="Yoel Kortick" userId="167978f5-7f40-4909-85d5-d4149554ad4e" providerId="ADAL" clId="{22F8B047-FA3B-4733-ADAA-D695084BB32D}" dt="2024-01-26T09:01:47.643" v="3000" actId="478"/>
          <ac:picMkLst>
            <pc:docMk/>
            <pc:sldMk cId="3721052306" sldId="1794"/>
            <ac:picMk id="6" creationId="{0E84B688-862A-981B-77B4-F369568F14FF}"/>
          </ac:picMkLst>
        </pc:picChg>
        <pc:picChg chg="add mod ord">
          <ac:chgData name="Yoel Kortick" userId="167978f5-7f40-4909-85d5-d4149554ad4e" providerId="ADAL" clId="{22F8B047-FA3B-4733-ADAA-D695084BB32D}" dt="2024-01-26T09:03:59.973" v="3072" actId="1036"/>
          <ac:picMkLst>
            <pc:docMk/>
            <pc:sldMk cId="3721052306" sldId="1794"/>
            <ac:picMk id="8" creationId="{156F45CD-44AF-1C66-EA8E-E13E0C82437C}"/>
          </ac:picMkLst>
        </pc:picChg>
      </pc:sldChg>
      <pc:sldChg chg="addSp delSp modSp mod">
        <pc:chgData name="Yoel Kortick" userId="167978f5-7f40-4909-85d5-d4149554ad4e" providerId="ADAL" clId="{22F8B047-FA3B-4733-ADAA-D695084BB32D}" dt="2024-01-26T11:15:49.573" v="7159" actId="20577"/>
        <pc:sldMkLst>
          <pc:docMk/>
          <pc:sldMk cId="968479284" sldId="1795"/>
        </pc:sldMkLst>
        <pc:spChg chg="del mod">
          <ac:chgData name="Yoel Kortick" userId="167978f5-7f40-4909-85d5-d4149554ad4e" providerId="ADAL" clId="{22F8B047-FA3B-4733-ADAA-D695084BB32D}" dt="2024-01-26T09:05:04.388" v="3085" actId="478"/>
          <ac:spMkLst>
            <pc:docMk/>
            <pc:sldMk cId="968479284" sldId="1795"/>
            <ac:spMk id="2" creationId="{315526E6-7AE1-F1DC-C940-D7B49308D473}"/>
          </ac:spMkLst>
        </pc:spChg>
        <pc:spChg chg="mod">
          <ac:chgData name="Yoel Kortick" userId="167978f5-7f40-4909-85d5-d4149554ad4e" providerId="ADAL" clId="{22F8B047-FA3B-4733-ADAA-D695084BB32D}" dt="2024-01-26T08:58:38.655" v="2751"/>
          <ac:spMkLst>
            <pc:docMk/>
            <pc:sldMk cId="968479284" sldId="1795"/>
            <ac:spMk id="3" creationId="{4FC18B40-6547-41EC-8A0E-1C8F40E0A42F}"/>
          </ac:spMkLst>
        </pc:spChg>
        <pc:spChg chg="mod">
          <ac:chgData name="Yoel Kortick" userId="167978f5-7f40-4909-85d5-d4149554ad4e" providerId="ADAL" clId="{22F8B047-FA3B-4733-ADAA-D695084BB32D}" dt="2024-01-26T09:05:55.603" v="3102" actId="14100"/>
          <ac:spMkLst>
            <pc:docMk/>
            <pc:sldMk cId="968479284" sldId="1795"/>
            <ac:spMk id="4" creationId="{2490F34D-A7E2-4EA9-8B1A-78371A1F1CD1}"/>
          </ac:spMkLst>
        </pc:spChg>
        <pc:spChg chg="add mod">
          <ac:chgData name="Yoel Kortick" userId="167978f5-7f40-4909-85d5-d4149554ad4e" providerId="ADAL" clId="{22F8B047-FA3B-4733-ADAA-D695084BB32D}" dt="2024-01-26T11:15:49.573" v="7159" actId="20577"/>
          <ac:spMkLst>
            <pc:docMk/>
            <pc:sldMk cId="968479284" sldId="1795"/>
            <ac:spMk id="8" creationId="{4B69D205-1763-81DE-5ABC-DA3120F8AB6D}"/>
          </ac:spMkLst>
        </pc:spChg>
        <pc:picChg chg="add mod">
          <ac:chgData name="Yoel Kortick" userId="167978f5-7f40-4909-85d5-d4149554ad4e" providerId="ADAL" clId="{22F8B047-FA3B-4733-ADAA-D695084BB32D}" dt="2024-01-26T09:06:04.872" v="3106" actId="208"/>
          <ac:picMkLst>
            <pc:docMk/>
            <pc:sldMk cId="968479284" sldId="1795"/>
            <ac:picMk id="6" creationId="{CE14EDDB-4DAD-C39B-0CE3-A2AC6FCB1A07}"/>
          </ac:picMkLst>
        </pc:picChg>
        <pc:picChg chg="del">
          <ac:chgData name="Yoel Kortick" userId="167978f5-7f40-4909-85d5-d4149554ad4e" providerId="ADAL" clId="{22F8B047-FA3B-4733-ADAA-D695084BB32D}" dt="2024-01-26T09:05:04.388" v="3085" actId="478"/>
          <ac:picMkLst>
            <pc:docMk/>
            <pc:sldMk cId="968479284" sldId="1795"/>
            <ac:picMk id="12" creationId="{8F87C0C5-0443-0EF1-4EB6-C547CC3383B3}"/>
          </ac:picMkLst>
        </pc:picChg>
        <pc:cxnChg chg="del">
          <ac:chgData name="Yoel Kortick" userId="167978f5-7f40-4909-85d5-d4149554ad4e" providerId="ADAL" clId="{22F8B047-FA3B-4733-ADAA-D695084BB32D}" dt="2024-01-26T09:05:04.388" v="3085" actId="478"/>
          <ac:cxnSpMkLst>
            <pc:docMk/>
            <pc:sldMk cId="968479284" sldId="1795"/>
            <ac:cxnSpMk id="7" creationId="{87F5CE98-3345-1505-35FF-F07A82504685}"/>
          </ac:cxnSpMkLst>
        </pc:cxnChg>
        <pc:cxnChg chg="del">
          <ac:chgData name="Yoel Kortick" userId="167978f5-7f40-4909-85d5-d4149554ad4e" providerId="ADAL" clId="{22F8B047-FA3B-4733-ADAA-D695084BB32D}" dt="2024-01-26T09:05:04.388" v="3085" actId="478"/>
          <ac:cxnSpMkLst>
            <pc:docMk/>
            <pc:sldMk cId="968479284" sldId="1795"/>
            <ac:cxnSpMk id="9" creationId="{5937EB11-8199-1F28-36DF-75A019D73DAB}"/>
          </ac:cxnSpMkLst>
        </pc:cxnChg>
        <pc:cxnChg chg="add mod">
          <ac:chgData name="Yoel Kortick" userId="167978f5-7f40-4909-85d5-d4149554ad4e" providerId="ADAL" clId="{22F8B047-FA3B-4733-ADAA-D695084BB32D}" dt="2024-01-26T09:07:46.721" v="3227"/>
          <ac:cxnSpMkLst>
            <pc:docMk/>
            <pc:sldMk cId="968479284" sldId="1795"/>
            <ac:cxnSpMk id="10" creationId="{E5110394-727B-0101-6E1A-7B2D0B4E08DF}"/>
          </ac:cxnSpMkLst>
        </pc:cxnChg>
        <pc:cxnChg chg="add del mod">
          <ac:chgData name="Yoel Kortick" userId="167978f5-7f40-4909-85d5-d4149554ad4e" providerId="ADAL" clId="{22F8B047-FA3B-4733-ADAA-D695084BB32D}" dt="2024-01-26T09:07:19.049" v="3191" actId="478"/>
          <ac:cxnSpMkLst>
            <pc:docMk/>
            <pc:sldMk cId="968479284" sldId="1795"/>
            <ac:cxnSpMk id="11" creationId="{0A921C5D-BCAE-0FC3-6459-594A26F78D06}"/>
          </ac:cxnSpMkLst>
        </pc:cxnChg>
      </pc:sldChg>
      <pc:sldChg chg="modSp">
        <pc:chgData name="Yoel Kortick" userId="167978f5-7f40-4909-85d5-d4149554ad4e" providerId="ADAL" clId="{22F8B047-FA3B-4733-ADAA-D695084BB32D}" dt="2024-01-26T09:32:52.689" v="4269"/>
        <pc:sldMkLst>
          <pc:docMk/>
          <pc:sldMk cId="1658433691" sldId="1808"/>
        </pc:sldMkLst>
        <pc:spChg chg="mod">
          <ac:chgData name="Yoel Kortick" userId="167978f5-7f40-4909-85d5-d4149554ad4e" providerId="ADAL" clId="{22F8B047-FA3B-4733-ADAA-D695084BB32D}" dt="2024-01-26T09:32:52.689" v="4269"/>
          <ac:spMkLst>
            <pc:docMk/>
            <pc:sldMk cId="1658433691" sldId="1808"/>
            <ac:spMk id="4" creationId="{A1FE6F9A-C018-4915-94D1-7B4CD1DF4BFF}"/>
          </ac:spMkLst>
        </pc:spChg>
      </pc:sldChg>
      <pc:sldChg chg="addSp delSp modSp mod">
        <pc:chgData name="Yoel Kortick" userId="167978f5-7f40-4909-85d5-d4149554ad4e" providerId="ADAL" clId="{22F8B047-FA3B-4733-ADAA-D695084BB32D}" dt="2024-01-26T09:38:02.492" v="4524" actId="1036"/>
        <pc:sldMkLst>
          <pc:docMk/>
          <pc:sldMk cId="3791005125" sldId="1809"/>
        </pc:sldMkLst>
        <pc:spChg chg="mod">
          <ac:chgData name="Yoel Kortick" userId="167978f5-7f40-4909-85d5-d4149554ad4e" providerId="ADAL" clId="{22F8B047-FA3B-4733-ADAA-D695084BB32D}" dt="2024-01-26T09:32:52.689" v="4269"/>
          <ac:spMkLst>
            <pc:docMk/>
            <pc:sldMk cId="3791005125" sldId="1809"/>
            <ac:spMk id="3" creationId="{4FC18B40-6547-41EC-8A0E-1C8F40E0A42F}"/>
          </ac:spMkLst>
        </pc:spChg>
        <pc:spChg chg="del mod">
          <ac:chgData name="Yoel Kortick" userId="167978f5-7f40-4909-85d5-d4149554ad4e" providerId="ADAL" clId="{22F8B047-FA3B-4733-ADAA-D695084BB32D}" dt="2024-01-26T09:34:32.590" v="4444" actId="478"/>
          <ac:spMkLst>
            <pc:docMk/>
            <pc:sldMk cId="3791005125" sldId="1809"/>
            <ac:spMk id="4" creationId="{2490F34D-A7E2-4EA9-8B1A-78371A1F1CD1}"/>
          </ac:spMkLst>
        </pc:spChg>
        <pc:spChg chg="add del mod">
          <ac:chgData name="Yoel Kortick" userId="167978f5-7f40-4909-85d5-d4149554ad4e" providerId="ADAL" clId="{22F8B047-FA3B-4733-ADAA-D695084BB32D}" dt="2024-01-26T09:34:34.461" v="4445" actId="478"/>
          <ac:spMkLst>
            <pc:docMk/>
            <pc:sldMk cId="3791005125" sldId="1809"/>
            <ac:spMk id="5" creationId="{6AA195D7-5777-4915-4114-26E67FDDF6B9}"/>
          </ac:spMkLst>
        </pc:spChg>
        <pc:spChg chg="add mod">
          <ac:chgData name="Yoel Kortick" userId="167978f5-7f40-4909-85d5-d4149554ad4e" providerId="ADAL" clId="{22F8B047-FA3B-4733-ADAA-D695084BB32D}" dt="2024-01-26T09:37:56.730" v="4518" actId="255"/>
          <ac:spMkLst>
            <pc:docMk/>
            <pc:sldMk cId="3791005125" sldId="1809"/>
            <ac:spMk id="6" creationId="{2D4A564F-874F-9466-C4A4-2E83F937C83C}"/>
          </ac:spMkLst>
        </pc:spChg>
        <pc:spChg chg="add mod">
          <ac:chgData name="Yoel Kortick" userId="167978f5-7f40-4909-85d5-d4149554ad4e" providerId="ADAL" clId="{22F8B047-FA3B-4733-ADAA-D695084BB32D}" dt="2024-01-26T09:38:02.492" v="4524" actId="1036"/>
          <ac:spMkLst>
            <pc:docMk/>
            <pc:sldMk cId="3791005125" sldId="1809"/>
            <ac:spMk id="9" creationId="{01663069-C9E6-BF24-D595-9605DB61562F}"/>
          </ac:spMkLst>
        </pc:spChg>
        <pc:picChg chg="add mod ord">
          <ac:chgData name="Yoel Kortick" userId="167978f5-7f40-4909-85d5-d4149554ad4e" providerId="ADAL" clId="{22F8B047-FA3B-4733-ADAA-D695084BB32D}" dt="2024-01-26T09:38:02.492" v="4524" actId="1036"/>
          <ac:picMkLst>
            <pc:docMk/>
            <pc:sldMk cId="3791005125" sldId="1809"/>
            <ac:picMk id="8" creationId="{914ED081-FB4F-D916-387D-008DFEA8A180}"/>
          </ac:picMkLst>
        </pc:picChg>
      </pc:sldChg>
      <pc:sldChg chg="modSp del">
        <pc:chgData name="Yoel Kortick" userId="167978f5-7f40-4909-85d5-d4149554ad4e" providerId="ADAL" clId="{22F8B047-FA3B-4733-ADAA-D695084BB32D}" dt="2024-01-26T09:39:19.741" v="4525" actId="47"/>
        <pc:sldMkLst>
          <pc:docMk/>
          <pc:sldMk cId="2129564296" sldId="1810"/>
        </pc:sldMkLst>
        <pc:spChg chg="mod">
          <ac:chgData name="Yoel Kortick" userId="167978f5-7f40-4909-85d5-d4149554ad4e" providerId="ADAL" clId="{22F8B047-FA3B-4733-ADAA-D695084BB32D}" dt="2024-01-26T09:32:52.689" v="4269"/>
          <ac:spMkLst>
            <pc:docMk/>
            <pc:sldMk cId="2129564296" sldId="1810"/>
            <ac:spMk id="3" creationId="{4FC18B40-6547-41EC-8A0E-1C8F40E0A42F}"/>
          </ac:spMkLst>
        </pc:spChg>
        <pc:spChg chg="mod">
          <ac:chgData name="Yoel Kortick" userId="167978f5-7f40-4909-85d5-d4149554ad4e" providerId="ADAL" clId="{22F8B047-FA3B-4733-ADAA-D695084BB32D}" dt="2024-01-25T13:05:43.693" v="2551"/>
          <ac:spMkLst>
            <pc:docMk/>
            <pc:sldMk cId="2129564296" sldId="1810"/>
            <ac:spMk id="12" creationId="{E8E43AC9-5C96-4798-B751-EDB6EC40D17B}"/>
          </ac:spMkLst>
        </pc:spChg>
      </pc:sldChg>
      <pc:sldChg chg="addSp delSp modSp add mod">
        <pc:chgData name="Yoel Kortick" userId="167978f5-7f40-4909-85d5-d4149554ad4e" providerId="ADAL" clId="{22F8B047-FA3B-4733-ADAA-D695084BB32D}" dt="2024-01-26T10:13:29.108" v="5569" actId="208"/>
        <pc:sldMkLst>
          <pc:docMk/>
          <pc:sldMk cId="1631890722" sldId="1811"/>
        </pc:sldMkLst>
        <pc:spChg chg="mod">
          <ac:chgData name="Yoel Kortick" userId="167978f5-7f40-4909-85d5-d4149554ad4e" providerId="ADAL" clId="{22F8B047-FA3B-4733-ADAA-D695084BB32D}" dt="2024-01-26T10:11:08.741" v="5458"/>
          <ac:spMkLst>
            <pc:docMk/>
            <pc:sldMk cId="1631890722" sldId="1811"/>
            <ac:spMk id="3" creationId="{4FC18B40-6547-41EC-8A0E-1C8F40E0A42F}"/>
          </ac:spMkLst>
        </pc:spChg>
        <pc:spChg chg="mod">
          <ac:chgData name="Yoel Kortick" userId="167978f5-7f40-4909-85d5-d4149554ad4e" providerId="ADAL" clId="{22F8B047-FA3B-4733-ADAA-D695084BB32D}" dt="2024-01-26T10:12:54.539" v="5549" actId="14100"/>
          <ac:spMkLst>
            <pc:docMk/>
            <pc:sldMk cId="1631890722" sldId="1811"/>
            <ac:spMk id="4" creationId="{2490F34D-A7E2-4EA9-8B1A-78371A1F1CD1}"/>
          </ac:spMkLst>
        </pc:spChg>
        <pc:spChg chg="add mod">
          <ac:chgData name="Yoel Kortick" userId="167978f5-7f40-4909-85d5-d4149554ad4e" providerId="ADAL" clId="{22F8B047-FA3B-4733-ADAA-D695084BB32D}" dt="2024-01-26T10:13:26.551" v="5568" actId="14100"/>
          <ac:spMkLst>
            <pc:docMk/>
            <pc:sldMk cId="1631890722" sldId="1811"/>
            <ac:spMk id="6" creationId="{54BE66B3-31EF-D939-E455-1D4874F7C553}"/>
          </ac:spMkLst>
        </pc:spChg>
        <pc:spChg chg="mod">
          <ac:chgData name="Yoel Kortick" userId="167978f5-7f40-4909-85d5-d4149554ad4e" providerId="ADAL" clId="{22F8B047-FA3B-4733-ADAA-D695084BB32D}" dt="2024-01-26T10:13:12.402" v="5557" actId="14100"/>
          <ac:spMkLst>
            <pc:docMk/>
            <pc:sldMk cId="1631890722" sldId="1811"/>
            <ac:spMk id="8" creationId="{7F49E5CE-9BB5-AEBE-BF78-E72A0D907C97}"/>
          </ac:spMkLst>
        </pc:spChg>
        <pc:picChg chg="add mod ord">
          <ac:chgData name="Yoel Kortick" userId="167978f5-7f40-4909-85d5-d4149554ad4e" providerId="ADAL" clId="{22F8B047-FA3B-4733-ADAA-D695084BB32D}" dt="2024-01-26T10:13:29.108" v="5569" actId="208"/>
          <ac:picMkLst>
            <pc:docMk/>
            <pc:sldMk cId="1631890722" sldId="1811"/>
            <ac:picMk id="5" creationId="{124AE1CC-E4D2-974E-176D-065B3437F0BE}"/>
          </ac:picMkLst>
        </pc:picChg>
        <pc:picChg chg="del">
          <ac:chgData name="Yoel Kortick" userId="167978f5-7f40-4909-85d5-d4149554ad4e" providerId="ADAL" clId="{22F8B047-FA3B-4733-ADAA-D695084BB32D}" dt="2024-01-26T10:12:33.750" v="5543" actId="478"/>
          <ac:picMkLst>
            <pc:docMk/>
            <pc:sldMk cId="1631890722" sldId="1811"/>
            <ac:picMk id="7" creationId="{FDB1FBB9-F3B4-5B23-043B-E52B799DE14E}"/>
          </ac:picMkLst>
        </pc:picChg>
      </pc:sldChg>
      <pc:sldChg chg="addSp delSp modSp del mod">
        <pc:chgData name="Yoel Kortick" userId="167978f5-7f40-4909-85d5-d4149554ad4e" providerId="ADAL" clId="{22F8B047-FA3B-4733-ADAA-D695084BB32D}" dt="2024-01-26T10:07:25.512" v="5449" actId="2696"/>
        <pc:sldMkLst>
          <pc:docMk/>
          <pc:sldMk cId="3702912724" sldId="1811"/>
        </pc:sldMkLst>
        <pc:spChg chg="mod">
          <ac:chgData name="Yoel Kortick" userId="167978f5-7f40-4909-85d5-d4149554ad4e" providerId="ADAL" clId="{22F8B047-FA3B-4733-ADAA-D695084BB32D}" dt="2024-01-26T09:32:52.689" v="4269"/>
          <ac:spMkLst>
            <pc:docMk/>
            <pc:sldMk cId="3702912724" sldId="1811"/>
            <ac:spMk id="3" creationId="{4FC18B40-6547-41EC-8A0E-1C8F40E0A42F}"/>
          </ac:spMkLst>
        </pc:spChg>
        <pc:spChg chg="mod">
          <ac:chgData name="Yoel Kortick" userId="167978f5-7f40-4909-85d5-d4149554ad4e" providerId="ADAL" clId="{22F8B047-FA3B-4733-ADAA-D695084BB32D}" dt="2024-01-26T09:45:46.145" v="4676" actId="255"/>
          <ac:spMkLst>
            <pc:docMk/>
            <pc:sldMk cId="3702912724" sldId="1811"/>
            <ac:spMk id="4" creationId="{2490F34D-A7E2-4EA9-8B1A-78371A1F1CD1}"/>
          </ac:spMkLst>
        </pc:spChg>
        <pc:spChg chg="add mod">
          <ac:chgData name="Yoel Kortick" userId="167978f5-7f40-4909-85d5-d4149554ad4e" providerId="ADAL" clId="{22F8B047-FA3B-4733-ADAA-D695084BB32D}" dt="2024-01-26T09:46:30.081" v="4688" actId="14100"/>
          <ac:spMkLst>
            <pc:docMk/>
            <pc:sldMk cId="3702912724" sldId="1811"/>
            <ac:spMk id="8" creationId="{7F49E5CE-9BB5-AEBE-BF78-E72A0D907C97}"/>
          </ac:spMkLst>
        </pc:spChg>
        <pc:picChg chg="add del mod">
          <ac:chgData name="Yoel Kortick" userId="167978f5-7f40-4909-85d5-d4149554ad4e" providerId="ADAL" clId="{22F8B047-FA3B-4733-ADAA-D695084BB32D}" dt="2024-01-26T09:46:16.318" v="4679" actId="478"/>
          <ac:picMkLst>
            <pc:docMk/>
            <pc:sldMk cId="3702912724" sldId="1811"/>
            <ac:picMk id="5" creationId="{AAD891F6-FE90-94D1-4E5B-1B3BAF20D051}"/>
          </ac:picMkLst>
        </pc:picChg>
        <pc:picChg chg="add mod">
          <ac:chgData name="Yoel Kortick" userId="167978f5-7f40-4909-85d5-d4149554ad4e" providerId="ADAL" clId="{22F8B047-FA3B-4733-ADAA-D695084BB32D}" dt="2024-01-26T09:46:41.902" v="4689" actId="208"/>
          <ac:picMkLst>
            <pc:docMk/>
            <pc:sldMk cId="3702912724" sldId="1811"/>
            <ac:picMk id="7" creationId="{FDB1FBB9-F3B4-5B23-043B-E52B799DE14E}"/>
          </ac:picMkLst>
        </pc:picChg>
      </pc:sldChg>
      <pc:sldChg chg="addSp modSp del mod">
        <pc:chgData name="Yoel Kortick" userId="167978f5-7f40-4909-85d5-d4149554ad4e" providerId="ADAL" clId="{22F8B047-FA3B-4733-ADAA-D695084BB32D}" dt="2024-01-26T10:07:25.512" v="5449" actId="2696"/>
        <pc:sldMkLst>
          <pc:docMk/>
          <pc:sldMk cId="1540804300" sldId="1813"/>
        </pc:sldMkLst>
        <pc:spChg chg="mod">
          <ac:chgData name="Yoel Kortick" userId="167978f5-7f40-4909-85d5-d4149554ad4e" providerId="ADAL" clId="{22F8B047-FA3B-4733-ADAA-D695084BB32D}" dt="2024-01-26T09:32:52.689" v="4269"/>
          <ac:spMkLst>
            <pc:docMk/>
            <pc:sldMk cId="1540804300" sldId="1813"/>
            <ac:spMk id="3" creationId="{4FC18B40-6547-41EC-8A0E-1C8F40E0A42F}"/>
          </ac:spMkLst>
        </pc:spChg>
        <pc:spChg chg="mod">
          <ac:chgData name="Yoel Kortick" userId="167978f5-7f40-4909-85d5-d4149554ad4e" providerId="ADAL" clId="{22F8B047-FA3B-4733-ADAA-D695084BB32D}" dt="2024-01-26T09:48:57.338" v="4821" actId="20577"/>
          <ac:spMkLst>
            <pc:docMk/>
            <pc:sldMk cId="1540804300" sldId="1813"/>
            <ac:spMk id="4" creationId="{2490F34D-A7E2-4EA9-8B1A-78371A1F1CD1}"/>
          </ac:spMkLst>
        </pc:spChg>
        <pc:spChg chg="add">
          <ac:chgData name="Yoel Kortick" userId="167978f5-7f40-4909-85d5-d4149554ad4e" providerId="ADAL" clId="{22F8B047-FA3B-4733-ADAA-D695084BB32D}" dt="2024-01-26T09:48:42.426" v="4812" actId="11529"/>
          <ac:spMkLst>
            <pc:docMk/>
            <pc:sldMk cId="1540804300" sldId="1813"/>
            <ac:spMk id="6" creationId="{187B6CCB-E17D-220E-4040-7359CBBF8C77}"/>
          </ac:spMkLst>
        </pc:spChg>
        <pc:spChg chg="add mod">
          <ac:chgData name="Yoel Kortick" userId="167978f5-7f40-4909-85d5-d4149554ad4e" providerId="ADAL" clId="{22F8B047-FA3B-4733-ADAA-D695084BB32D}" dt="2024-01-26T09:49:06.052" v="4826" actId="1035"/>
          <ac:spMkLst>
            <pc:docMk/>
            <pc:sldMk cId="1540804300" sldId="1813"/>
            <ac:spMk id="7" creationId="{FC0BF242-5FE0-A87C-D2A0-408B3DBF6616}"/>
          </ac:spMkLst>
        </pc:spChg>
        <pc:picChg chg="add mod">
          <ac:chgData name="Yoel Kortick" userId="167978f5-7f40-4909-85d5-d4149554ad4e" providerId="ADAL" clId="{22F8B047-FA3B-4733-ADAA-D695084BB32D}" dt="2024-01-26T09:48:35.664" v="4811" actId="208"/>
          <ac:picMkLst>
            <pc:docMk/>
            <pc:sldMk cId="1540804300" sldId="1813"/>
            <ac:picMk id="5" creationId="{124CBA47-9CC7-615F-3AA9-B77D81C841D9}"/>
          </ac:picMkLst>
        </pc:picChg>
      </pc:sldChg>
      <pc:sldChg chg="modSp add mod">
        <pc:chgData name="Yoel Kortick" userId="167978f5-7f40-4909-85d5-d4149554ad4e" providerId="ADAL" clId="{22F8B047-FA3B-4733-ADAA-D695084BB32D}" dt="2024-01-26T10:13:46.699" v="5575" actId="20577"/>
        <pc:sldMkLst>
          <pc:docMk/>
          <pc:sldMk cId="4272886327" sldId="1813"/>
        </pc:sldMkLst>
        <pc:spChg chg="mod">
          <ac:chgData name="Yoel Kortick" userId="167978f5-7f40-4909-85d5-d4149554ad4e" providerId="ADAL" clId="{22F8B047-FA3B-4733-ADAA-D695084BB32D}" dt="2024-01-26T10:11:14.126" v="5461"/>
          <ac:spMkLst>
            <pc:docMk/>
            <pc:sldMk cId="4272886327" sldId="1813"/>
            <ac:spMk id="3" creationId="{4FC18B40-6547-41EC-8A0E-1C8F40E0A42F}"/>
          </ac:spMkLst>
        </pc:spChg>
        <pc:spChg chg="mod">
          <ac:chgData name="Yoel Kortick" userId="167978f5-7f40-4909-85d5-d4149554ad4e" providerId="ADAL" clId="{22F8B047-FA3B-4733-ADAA-D695084BB32D}" dt="2024-01-26T10:13:46.699" v="5575" actId="20577"/>
          <ac:spMkLst>
            <pc:docMk/>
            <pc:sldMk cId="4272886327" sldId="1813"/>
            <ac:spMk id="4" creationId="{2490F34D-A7E2-4EA9-8B1A-78371A1F1CD1}"/>
          </ac:spMkLst>
        </pc:spChg>
      </pc:sldChg>
      <pc:sldChg chg="modSp del">
        <pc:chgData name="Yoel Kortick" userId="167978f5-7f40-4909-85d5-d4149554ad4e" providerId="ADAL" clId="{22F8B047-FA3B-4733-ADAA-D695084BB32D}" dt="2024-01-26T09:55:50.703" v="5085" actId="47"/>
        <pc:sldMkLst>
          <pc:docMk/>
          <pc:sldMk cId="2979837849" sldId="1814"/>
        </pc:sldMkLst>
        <pc:spChg chg="mod">
          <ac:chgData name="Yoel Kortick" userId="167978f5-7f40-4909-85d5-d4149554ad4e" providerId="ADAL" clId="{22F8B047-FA3B-4733-ADAA-D695084BB32D}" dt="2024-01-26T09:32:52.689" v="4269"/>
          <ac:spMkLst>
            <pc:docMk/>
            <pc:sldMk cId="2979837849" sldId="1814"/>
            <ac:spMk id="3" creationId="{4FC18B40-6547-41EC-8A0E-1C8F40E0A42F}"/>
          </ac:spMkLst>
        </pc:spChg>
      </pc:sldChg>
      <pc:sldChg chg="modSp del">
        <pc:chgData name="Yoel Kortick" userId="167978f5-7f40-4909-85d5-d4149554ad4e" providerId="ADAL" clId="{22F8B047-FA3B-4733-ADAA-D695084BB32D}" dt="2024-01-26T09:55:51.426" v="5086" actId="47"/>
        <pc:sldMkLst>
          <pc:docMk/>
          <pc:sldMk cId="147466626" sldId="1815"/>
        </pc:sldMkLst>
        <pc:spChg chg="mod">
          <ac:chgData name="Yoel Kortick" userId="167978f5-7f40-4909-85d5-d4149554ad4e" providerId="ADAL" clId="{22F8B047-FA3B-4733-ADAA-D695084BB32D}" dt="2024-01-26T09:32:52.689" v="4269"/>
          <ac:spMkLst>
            <pc:docMk/>
            <pc:sldMk cId="147466626" sldId="1815"/>
            <ac:spMk id="3" creationId="{4FC18B40-6547-41EC-8A0E-1C8F40E0A42F}"/>
          </ac:spMkLst>
        </pc:spChg>
        <pc:spChg chg="mod">
          <ac:chgData name="Yoel Kortick" userId="167978f5-7f40-4909-85d5-d4149554ad4e" providerId="ADAL" clId="{22F8B047-FA3B-4733-ADAA-D695084BB32D}" dt="2024-01-25T13:05:43.693" v="2551"/>
          <ac:spMkLst>
            <pc:docMk/>
            <pc:sldMk cId="147466626" sldId="1815"/>
            <ac:spMk id="12" creationId="{1ED9A28F-644A-7D3A-04E6-A015A2819FFD}"/>
          </ac:spMkLst>
        </pc:spChg>
      </pc:sldChg>
      <pc:sldChg chg="addSp delSp modSp mod">
        <pc:chgData name="Yoel Kortick" userId="167978f5-7f40-4909-85d5-d4149554ad4e" providerId="ADAL" clId="{22F8B047-FA3B-4733-ADAA-D695084BB32D}" dt="2024-01-26T11:17:37.619" v="7160" actId="20577"/>
        <pc:sldMkLst>
          <pc:docMk/>
          <pc:sldMk cId="1247320376" sldId="1816"/>
        </pc:sldMkLst>
        <pc:spChg chg="mod">
          <ac:chgData name="Yoel Kortick" userId="167978f5-7f40-4909-85d5-d4149554ad4e" providerId="ADAL" clId="{22F8B047-FA3B-4733-ADAA-D695084BB32D}" dt="2024-01-26T09:32:52.689" v="4269"/>
          <ac:spMkLst>
            <pc:docMk/>
            <pc:sldMk cId="1247320376" sldId="1816"/>
            <ac:spMk id="3" creationId="{4FC18B40-6547-41EC-8A0E-1C8F40E0A42F}"/>
          </ac:spMkLst>
        </pc:spChg>
        <pc:spChg chg="mod">
          <ac:chgData name="Yoel Kortick" userId="167978f5-7f40-4909-85d5-d4149554ad4e" providerId="ADAL" clId="{22F8B047-FA3B-4733-ADAA-D695084BB32D}" dt="2024-01-26T11:17:37.619" v="7160" actId="20577"/>
          <ac:spMkLst>
            <pc:docMk/>
            <pc:sldMk cId="1247320376" sldId="1816"/>
            <ac:spMk id="4" creationId="{2490F34D-A7E2-4EA9-8B1A-78371A1F1CD1}"/>
          </ac:spMkLst>
        </pc:spChg>
        <pc:spChg chg="del">
          <ac:chgData name="Yoel Kortick" userId="167978f5-7f40-4909-85d5-d4149554ad4e" providerId="ADAL" clId="{22F8B047-FA3B-4733-ADAA-D695084BB32D}" dt="2024-01-26T10:02:23.465" v="5209" actId="478"/>
          <ac:spMkLst>
            <pc:docMk/>
            <pc:sldMk cId="1247320376" sldId="1816"/>
            <ac:spMk id="6" creationId="{2E0CDD08-8BCE-4850-ADE2-B54228A20251}"/>
          </ac:spMkLst>
        </pc:spChg>
        <pc:spChg chg="add">
          <ac:chgData name="Yoel Kortick" userId="167978f5-7f40-4909-85d5-d4149554ad4e" providerId="ADAL" clId="{22F8B047-FA3B-4733-ADAA-D695084BB32D}" dt="2024-01-26T10:02:54.163" v="5266" actId="11529"/>
          <ac:spMkLst>
            <pc:docMk/>
            <pc:sldMk cId="1247320376" sldId="1816"/>
            <ac:spMk id="8" creationId="{1BC68258-4A0F-1C7E-6DD6-0ACAA810B4B2}"/>
          </ac:spMkLst>
        </pc:spChg>
        <pc:picChg chg="add mod ord">
          <ac:chgData name="Yoel Kortick" userId="167978f5-7f40-4909-85d5-d4149554ad4e" providerId="ADAL" clId="{22F8B047-FA3B-4733-ADAA-D695084BB32D}" dt="2024-01-26T10:02:46.292" v="5265" actId="167"/>
          <ac:picMkLst>
            <pc:docMk/>
            <pc:sldMk cId="1247320376" sldId="1816"/>
            <ac:picMk id="5" creationId="{4989DC60-8022-3D54-3206-51F15D20A010}"/>
          </ac:picMkLst>
        </pc:picChg>
        <pc:picChg chg="del">
          <ac:chgData name="Yoel Kortick" userId="167978f5-7f40-4909-85d5-d4149554ad4e" providerId="ADAL" clId="{22F8B047-FA3B-4733-ADAA-D695084BB32D}" dt="2024-01-26T10:02:23.465" v="5209" actId="478"/>
          <ac:picMkLst>
            <pc:docMk/>
            <pc:sldMk cId="1247320376" sldId="1816"/>
            <ac:picMk id="7" creationId="{6887AD44-8A06-D11D-32BF-B44D41C64B43}"/>
          </ac:picMkLst>
        </pc:picChg>
        <pc:picChg chg="del">
          <ac:chgData name="Yoel Kortick" userId="167978f5-7f40-4909-85d5-d4149554ad4e" providerId="ADAL" clId="{22F8B047-FA3B-4733-ADAA-D695084BB32D}" dt="2024-01-26T10:02:23.465" v="5209" actId="478"/>
          <ac:picMkLst>
            <pc:docMk/>
            <pc:sldMk cId="1247320376" sldId="1816"/>
            <ac:picMk id="9" creationId="{D2BE5E92-A633-E45A-D370-6430242DEF0A}"/>
          </ac:picMkLst>
        </pc:picChg>
      </pc:sldChg>
      <pc:sldChg chg="addSp delSp modSp mod">
        <pc:chgData name="Yoel Kortick" userId="167978f5-7f40-4909-85d5-d4149554ad4e" providerId="ADAL" clId="{22F8B047-FA3B-4733-ADAA-D695084BB32D}" dt="2024-01-26T10:10:50.181" v="5454" actId="6549"/>
        <pc:sldMkLst>
          <pc:docMk/>
          <pc:sldMk cId="633710577" sldId="1817"/>
        </pc:sldMkLst>
        <pc:spChg chg="mod">
          <ac:chgData name="Yoel Kortick" userId="167978f5-7f40-4909-85d5-d4149554ad4e" providerId="ADAL" clId="{22F8B047-FA3B-4733-ADAA-D695084BB32D}" dt="2024-01-26T09:32:52.689" v="4269"/>
          <ac:spMkLst>
            <pc:docMk/>
            <pc:sldMk cId="633710577" sldId="1817"/>
            <ac:spMk id="3" creationId="{4FC18B40-6547-41EC-8A0E-1C8F40E0A42F}"/>
          </ac:spMkLst>
        </pc:spChg>
        <pc:spChg chg="mod">
          <ac:chgData name="Yoel Kortick" userId="167978f5-7f40-4909-85d5-d4149554ad4e" providerId="ADAL" clId="{22F8B047-FA3B-4733-ADAA-D695084BB32D}" dt="2024-01-26T10:10:50.181" v="5454" actId="6549"/>
          <ac:spMkLst>
            <pc:docMk/>
            <pc:sldMk cId="633710577" sldId="1817"/>
            <ac:spMk id="4" creationId="{2490F34D-A7E2-4EA9-8B1A-78371A1F1CD1}"/>
          </ac:spMkLst>
        </pc:spChg>
        <pc:spChg chg="mod">
          <ac:chgData name="Yoel Kortick" userId="167978f5-7f40-4909-85d5-d4149554ad4e" providerId="ADAL" clId="{22F8B047-FA3B-4733-ADAA-D695084BB32D}" dt="2024-01-26T10:06:13.177" v="5444" actId="14100"/>
          <ac:spMkLst>
            <pc:docMk/>
            <pc:sldMk cId="633710577" sldId="1817"/>
            <ac:spMk id="6" creationId="{756DB6F7-D0F7-4521-8D02-55986783F875}"/>
          </ac:spMkLst>
        </pc:spChg>
        <pc:spChg chg="mod">
          <ac:chgData name="Yoel Kortick" userId="167978f5-7f40-4909-85d5-d4149554ad4e" providerId="ADAL" clId="{22F8B047-FA3B-4733-ADAA-D695084BB32D}" dt="2024-01-26T10:06:00.634" v="5437" actId="14100"/>
          <ac:spMkLst>
            <pc:docMk/>
            <pc:sldMk cId="633710577" sldId="1817"/>
            <ac:spMk id="7" creationId="{5BD91AFB-C896-A473-63A0-96926152A316}"/>
          </ac:spMkLst>
        </pc:spChg>
        <pc:picChg chg="add mod ord">
          <ac:chgData name="Yoel Kortick" userId="167978f5-7f40-4909-85d5-d4149554ad4e" providerId="ADAL" clId="{22F8B047-FA3B-4733-ADAA-D695084BB32D}" dt="2024-01-26T10:07:50.013" v="5452" actId="208"/>
          <ac:picMkLst>
            <pc:docMk/>
            <pc:sldMk cId="633710577" sldId="1817"/>
            <ac:picMk id="5" creationId="{48A7D71D-BDE7-B5C9-5317-433AD0B92188}"/>
          </ac:picMkLst>
        </pc:picChg>
        <pc:picChg chg="del">
          <ac:chgData name="Yoel Kortick" userId="167978f5-7f40-4909-85d5-d4149554ad4e" providerId="ADAL" clId="{22F8B047-FA3B-4733-ADAA-D695084BB32D}" dt="2024-01-26T10:04:55.345" v="5373" actId="478"/>
          <ac:picMkLst>
            <pc:docMk/>
            <pc:sldMk cId="633710577" sldId="1817"/>
            <ac:picMk id="8" creationId="{8ED8EE2A-27DB-A543-70F2-B940200B854E}"/>
          </ac:picMkLst>
        </pc:picChg>
      </pc:sldChg>
      <pc:sldChg chg="addSp delSp modSp mod">
        <pc:chgData name="Yoel Kortick" userId="167978f5-7f40-4909-85d5-d4149554ad4e" providerId="ADAL" clId="{22F8B047-FA3B-4733-ADAA-D695084BB32D}" dt="2024-01-26T09:04:58.007" v="3084" actId="1036"/>
        <pc:sldMkLst>
          <pc:docMk/>
          <pc:sldMk cId="2383830340" sldId="1818"/>
        </pc:sldMkLst>
        <pc:spChg chg="mod">
          <ac:chgData name="Yoel Kortick" userId="167978f5-7f40-4909-85d5-d4149554ad4e" providerId="ADAL" clId="{22F8B047-FA3B-4733-ADAA-D695084BB32D}" dt="2024-01-26T08:58:38.655" v="2751"/>
          <ac:spMkLst>
            <pc:docMk/>
            <pc:sldMk cId="2383830340" sldId="1818"/>
            <ac:spMk id="3" creationId="{4FC18B40-6547-41EC-8A0E-1C8F40E0A42F}"/>
          </ac:spMkLst>
        </pc:spChg>
        <pc:spChg chg="mod">
          <ac:chgData name="Yoel Kortick" userId="167978f5-7f40-4909-85d5-d4149554ad4e" providerId="ADAL" clId="{22F8B047-FA3B-4733-ADAA-D695084BB32D}" dt="2024-01-26T09:03:08.386" v="3030"/>
          <ac:spMkLst>
            <pc:docMk/>
            <pc:sldMk cId="2383830340" sldId="1818"/>
            <ac:spMk id="4" creationId="{2490F34D-A7E2-4EA9-8B1A-78371A1F1CD1}"/>
          </ac:spMkLst>
        </pc:spChg>
        <pc:spChg chg="mod">
          <ac:chgData name="Yoel Kortick" userId="167978f5-7f40-4909-85d5-d4149554ad4e" providerId="ADAL" clId="{22F8B047-FA3B-4733-ADAA-D695084BB32D}" dt="2024-01-26T09:04:42.014" v="3079" actId="14100"/>
          <ac:spMkLst>
            <pc:docMk/>
            <pc:sldMk cId="2383830340" sldId="1818"/>
            <ac:spMk id="6" creationId="{40EC6E6B-5F3D-4C63-A5DA-88BF23CA2A71}"/>
          </ac:spMkLst>
        </pc:spChg>
        <pc:spChg chg="mod">
          <ac:chgData name="Yoel Kortick" userId="167978f5-7f40-4909-85d5-d4149554ad4e" providerId="ADAL" clId="{22F8B047-FA3B-4733-ADAA-D695084BB32D}" dt="2024-01-26T09:04:58.007" v="3084" actId="1036"/>
          <ac:spMkLst>
            <pc:docMk/>
            <pc:sldMk cId="2383830340" sldId="1818"/>
            <ac:spMk id="7" creationId="{2924AE36-2939-4BAE-A085-871D6BC2D4F4}"/>
          </ac:spMkLst>
        </pc:spChg>
        <pc:spChg chg="del">
          <ac:chgData name="Yoel Kortick" userId="167978f5-7f40-4909-85d5-d4149554ad4e" providerId="ADAL" clId="{22F8B047-FA3B-4733-ADAA-D695084BB32D}" dt="2024-01-26T09:02:32.476" v="3012" actId="478"/>
          <ac:spMkLst>
            <pc:docMk/>
            <pc:sldMk cId="2383830340" sldId="1818"/>
            <ac:spMk id="9" creationId="{2B688B14-DE8A-48F1-84A8-3EFA29684A9E}"/>
          </ac:spMkLst>
        </pc:spChg>
        <pc:picChg chg="add mod ord">
          <ac:chgData name="Yoel Kortick" userId="167978f5-7f40-4909-85d5-d4149554ad4e" providerId="ADAL" clId="{22F8B047-FA3B-4733-ADAA-D695084BB32D}" dt="2024-01-26T09:04:48.861" v="3080" actId="167"/>
          <ac:picMkLst>
            <pc:docMk/>
            <pc:sldMk cId="2383830340" sldId="1818"/>
            <ac:picMk id="5" creationId="{45EAEA56-B5AD-71D6-1EE0-4C065B30C562}"/>
          </ac:picMkLst>
        </pc:picChg>
        <pc:picChg chg="del">
          <ac:chgData name="Yoel Kortick" userId="167978f5-7f40-4909-85d5-d4149554ad4e" providerId="ADAL" clId="{22F8B047-FA3B-4733-ADAA-D695084BB32D}" dt="2024-01-26T09:02:27.824" v="3010" actId="478"/>
          <ac:picMkLst>
            <pc:docMk/>
            <pc:sldMk cId="2383830340" sldId="1818"/>
            <ac:picMk id="10" creationId="{B932D558-EFA3-4AAA-97A1-91BC89C271F8}"/>
          </ac:picMkLst>
        </pc:picChg>
        <pc:cxnChg chg="del">
          <ac:chgData name="Yoel Kortick" userId="167978f5-7f40-4909-85d5-d4149554ad4e" providerId="ADAL" clId="{22F8B047-FA3B-4733-ADAA-D695084BB32D}" dt="2024-01-26T09:02:33.925" v="3014" actId="478"/>
          <ac:cxnSpMkLst>
            <pc:docMk/>
            <pc:sldMk cId="2383830340" sldId="1818"/>
            <ac:cxnSpMk id="11" creationId="{EB7FFC74-2780-498D-AC83-7A3B2BD31F7E}"/>
          </ac:cxnSpMkLst>
        </pc:cxnChg>
        <pc:cxnChg chg="del">
          <ac:chgData name="Yoel Kortick" userId="167978f5-7f40-4909-85d5-d4149554ad4e" providerId="ADAL" clId="{22F8B047-FA3B-4733-ADAA-D695084BB32D}" dt="2024-01-26T09:02:33.342" v="3013" actId="478"/>
          <ac:cxnSpMkLst>
            <pc:docMk/>
            <pc:sldMk cId="2383830340" sldId="1818"/>
            <ac:cxnSpMk id="13" creationId="{DEB02F2A-3778-4027-BB16-BDDFEBE64204}"/>
          </ac:cxnSpMkLst>
        </pc:cxnChg>
        <pc:cxnChg chg="del">
          <ac:chgData name="Yoel Kortick" userId="167978f5-7f40-4909-85d5-d4149554ad4e" providerId="ADAL" clId="{22F8B047-FA3B-4733-ADAA-D695084BB32D}" dt="2024-01-26T09:02:30.848" v="3011" actId="478"/>
          <ac:cxnSpMkLst>
            <pc:docMk/>
            <pc:sldMk cId="2383830340" sldId="1818"/>
            <ac:cxnSpMk id="19" creationId="{B27B1CE1-0203-40C3-816E-442A212D9AD6}"/>
          </ac:cxnSpMkLst>
        </pc:cxnChg>
      </pc:sldChg>
      <pc:sldChg chg="addSp delSp modSp mod">
        <pc:chgData name="Yoel Kortick" userId="167978f5-7f40-4909-85d5-d4149554ad4e" providerId="ADAL" clId="{22F8B047-FA3B-4733-ADAA-D695084BB32D}" dt="2024-01-26T09:14:19.288" v="3339" actId="11529"/>
        <pc:sldMkLst>
          <pc:docMk/>
          <pc:sldMk cId="903591681" sldId="1819"/>
        </pc:sldMkLst>
        <pc:spChg chg="del">
          <ac:chgData name="Yoel Kortick" userId="167978f5-7f40-4909-85d5-d4149554ad4e" providerId="ADAL" clId="{22F8B047-FA3B-4733-ADAA-D695084BB32D}" dt="2024-01-26T09:13:05.644" v="3323" actId="478"/>
          <ac:spMkLst>
            <pc:docMk/>
            <pc:sldMk cId="903591681" sldId="1819"/>
            <ac:spMk id="2" creationId="{29E475A2-4A95-4303-9D93-540C7D188F43}"/>
          </ac:spMkLst>
        </pc:spChg>
        <pc:spChg chg="mod">
          <ac:chgData name="Yoel Kortick" userId="167978f5-7f40-4909-85d5-d4149554ad4e" providerId="ADAL" clId="{22F8B047-FA3B-4733-ADAA-D695084BB32D}" dt="2024-01-26T08:58:38.655" v="2751"/>
          <ac:spMkLst>
            <pc:docMk/>
            <pc:sldMk cId="903591681" sldId="1819"/>
            <ac:spMk id="3" creationId="{4FC18B40-6547-41EC-8A0E-1C8F40E0A42F}"/>
          </ac:spMkLst>
        </pc:spChg>
        <pc:spChg chg="mod">
          <ac:chgData name="Yoel Kortick" userId="167978f5-7f40-4909-85d5-d4149554ad4e" providerId="ADAL" clId="{22F8B047-FA3B-4733-ADAA-D695084BB32D}" dt="2024-01-26T09:13:18.823" v="3334" actId="14100"/>
          <ac:spMkLst>
            <pc:docMk/>
            <pc:sldMk cId="903591681" sldId="1819"/>
            <ac:spMk id="4" creationId="{2490F34D-A7E2-4EA9-8B1A-78371A1F1CD1}"/>
          </ac:spMkLst>
        </pc:spChg>
        <pc:spChg chg="del mod">
          <ac:chgData name="Yoel Kortick" userId="167978f5-7f40-4909-85d5-d4149554ad4e" providerId="ADAL" clId="{22F8B047-FA3B-4733-ADAA-D695084BB32D}" dt="2024-01-26T09:13:05.644" v="3323" actId="478"/>
          <ac:spMkLst>
            <pc:docMk/>
            <pc:sldMk cId="903591681" sldId="1819"/>
            <ac:spMk id="5" creationId="{1E57424E-B606-4304-E6A0-8AAAA1AADFE4}"/>
          </ac:spMkLst>
        </pc:spChg>
        <pc:spChg chg="del mod">
          <ac:chgData name="Yoel Kortick" userId="167978f5-7f40-4909-85d5-d4149554ad4e" providerId="ADAL" clId="{22F8B047-FA3B-4733-ADAA-D695084BB32D}" dt="2024-01-26T09:13:05.644" v="3323" actId="478"/>
          <ac:spMkLst>
            <pc:docMk/>
            <pc:sldMk cId="903591681" sldId="1819"/>
            <ac:spMk id="8" creationId="{6A12B8FB-284D-AD09-2394-DAECAF7F12D1}"/>
          </ac:spMkLst>
        </pc:spChg>
        <pc:spChg chg="add">
          <ac:chgData name="Yoel Kortick" userId="167978f5-7f40-4909-85d5-d4149554ad4e" providerId="ADAL" clId="{22F8B047-FA3B-4733-ADAA-D695084BB32D}" dt="2024-01-26T09:14:19.288" v="3339" actId="11529"/>
          <ac:spMkLst>
            <pc:docMk/>
            <pc:sldMk cId="903591681" sldId="1819"/>
            <ac:spMk id="14" creationId="{57E86907-729A-646E-3DEC-4DD54E63C2B5}"/>
          </ac:spMkLst>
        </pc:spChg>
        <pc:picChg chg="del">
          <ac:chgData name="Yoel Kortick" userId="167978f5-7f40-4909-85d5-d4149554ad4e" providerId="ADAL" clId="{22F8B047-FA3B-4733-ADAA-D695084BB32D}" dt="2024-01-26T09:13:05.644" v="3323" actId="478"/>
          <ac:picMkLst>
            <pc:docMk/>
            <pc:sldMk cId="903591681" sldId="1819"/>
            <ac:picMk id="7" creationId="{211792D8-B9C1-7BCE-6068-B351B83D6767}"/>
          </ac:picMkLst>
        </pc:picChg>
        <pc:picChg chg="add mod">
          <ac:chgData name="Yoel Kortick" userId="167978f5-7f40-4909-85d5-d4149554ad4e" providerId="ADAL" clId="{22F8B047-FA3B-4733-ADAA-D695084BB32D}" dt="2024-01-26T09:14:09.553" v="3338" actId="208"/>
          <ac:picMkLst>
            <pc:docMk/>
            <pc:sldMk cId="903591681" sldId="1819"/>
            <ac:picMk id="13" creationId="{B7E0401A-A7E6-AF4F-6825-A32B5F0154E6}"/>
          </ac:picMkLst>
        </pc:picChg>
        <pc:cxnChg chg="del">
          <ac:chgData name="Yoel Kortick" userId="167978f5-7f40-4909-85d5-d4149554ad4e" providerId="ADAL" clId="{22F8B047-FA3B-4733-ADAA-D695084BB32D}" dt="2024-01-26T09:13:05.644" v="3323" actId="478"/>
          <ac:cxnSpMkLst>
            <pc:docMk/>
            <pc:sldMk cId="903591681" sldId="1819"/>
            <ac:cxnSpMk id="6" creationId="{48E46E23-E6E2-32BB-C153-8B7B38D7FA7C}"/>
          </ac:cxnSpMkLst>
        </pc:cxnChg>
        <pc:cxnChg chg="del">
          <ac:chgData name="Yoel Kortick" userId="167978f5-7f40-4909-85d5-d4149554ad4e" providerId="ADAL" clId="{22F8B047-FA3B-4733-ADAA-D695084BB32D}" dt="2024-01-26T09:13:05.644" v="3323" actId="478"/>
          <ac:cxnSpMkLst>
            <pc:docMk/>
            <pc:sldMk cId="903591681" sldId="1819"/>
            <ac:cxnSpMk id="9" creationId="{DDA38B6E-5E0E-B01B-6602-6794C5353823}"/>
          </ac:cxnSpMkLst>
        </pc:cxnChg>
        <pc:cxnChg chg="del">
          <ac:chgData name="Yoel Kortick" userId="167978f5-7f40-4909-85d5-d4149554ad4e" providerId="ADAL" clId="{22F8B047-FA3B-4733-ADAA-D695084BB32D}" dt="2024-01-26T09:13:05.644" v="3323" actId="478"/>
          <ac:cxnSpMkLst>
            <pc:docMk/>
            <pc:sldMk cId="903591681" sldId="1819"/>
            <ac:cxnSpMk id="10" creationId="{6422D452-ABE8-991F-6C43-A890858A2192}"/>
          </ac:cxnSpMkLst>
        </pc:cxnChg>
        <pc:cxnChg chg="del">
          <ac:chgData name="Yoel Kortick" userId="167978f5-7f40-4909-85d5-d4149554ad4e" providerId="ADAL" clId="{22F8B047-FA3B-4733-ADAA-D695084BB32D}" dt="2024-01-26T09:13:05.644" v="3323" actId="478"/>
          <ac:cxnSpMkLst>
            <pc:docMk/>
            <pc:sldMk cId="903591681" sldId="1819"/>
            <ac:cxnSpMk id="11" creationId="{C844EE87-914F-047F-C2EC-569913EC6BF7}"/>
          </ac:cxnSpMkLst>
        </pc:cxnChg>
      </pc:sldChg>
      <pc:sldChg chg="addSp delSp modSp mod">
        <pc:chgData name="Yoel Kortick" userId="167978f5-7f40-4909-85d5-d4149554ad4e" providerId="ADAL" clId="{22F8B047-FA3B-4733-ADAA-D695084BB32D}" dt="2024-01-26T09:34:08.265" v="4425" actId="14100"/>
        <pc:sldMkLst>
          <pc:docMk/>
          <pc:sldMk cId="1591402680" sldId="1820"/>
        </pc:sldMkLst>
        <pc:spChg chg="mod">
          <ac:chgData name="Yoel Kortick" userId="167978f5-7f40-4909-85d5-d4149554ad4e" providerId="ADAL" clId="{22F8B047-FA3B-4733-ADAA-D695084BB32D}" dt="2024-01-26T08:58:38.655" v="2751"/>
          <ac:spMkLst>
            <pc:docMk/>
            <pc:sldMk cId="1591402680" sldId="1820"/>
            <ac:spMk id="3" creationId="{4FC18B40-6547-41EC-8A0E-1C8F40E0A42F}"/>
          </ac:spMkLst>
        </pc:spChg>
        <pc:spChg chg="mod">
          <ac:chgData name="Yoel Kortick" userId="167978f5-7f40-4909-85d5-d4149554ad4e" providerId="ADAL" clId="{22F8B047-FA3B-4733-ADAA-D695084BB32D}" dt="2024-01-26T09:34:08.265" v="4425" actId="14100"/>
          <ac:spMkLst>
            <pc:docMk/>
            <pc:sldMk cId="1591402680" sldId="1820"/>
            <ac:spMk id="4" creationId="{2490F34D-A7E2-4EA9-8B1A-78371A1F1CD1}"/>
          </ac:spMkLst>
        </pc:spChg>
        <pc:picChg chg="add mod">
          <ac:chgData name="Yoel Kortick" userId="167978f5-7f40-4909-85d5-d4149554ad4e" providerId="ADAL" clId="{22F8B047-FA3B-4733-ADAA-D695084BB32D}" dt="2024-01-26T09:32:15.771" v="4267" actId="208"/>
          <ac:picMkLst>
            <pc:docMk/>
            <pc:sldMk cId="1591402680" sldId="1820"/>
            <ac:picMk id="5" creationId="{5A1C99B7-E8FF-6A2C-4A77-86F4D68E6BE1}"/>
          </ac:picMkLst>
        </pc:picChg>
        <pc:picChg chg="del">
          <ac:chgData name="Yoel Kortick" userId="167978f5-7f40-4909-85d5-d4149554ad4e" providerId="ADAL" clId="{22F8B047-FA3B-4733-ADAA-D695084BB32D}" dt="2024-01-26T09:32:12.194" v="4265" actId="478"/>
          <ac:picMkLst>
            <pc:docMk/>
            <pc:sldMk cId="1591402680" sldId="1820"/>
            <ac:picMk id="10" creationId="{FB827A39-4F0D-DC27-62A4-4EB4D9ED8C5C}"/>
          </ac:picMkLst>
        </pc:picChg>
        <pc:picChg chg="del">
          <ac:chgData name="Yoel Kortick" userId="167978f5-7f40-4909-85d5-d4149554ad4e" providerId="ADAL" clId="{22F8B047-FA3B-4733-ADAA-D695084BB32D}" dt="2024-01-26T09:32:12.194" v="4265" actId="478"/>
          <ac:picMkLst>
            <pc:docMk/>
            <pc:sldMk cId="1591402680" sldId="1820"/>
            <ac:picMk id="13" creationId="{9941571B-FC79-8488-3A76-38F6EA02C796}"/>
          </ac:picMkLst>
        </pc:picChg>
      </pc:sldChg>
      <pc:sldChg chg="addSp modSp mod">
        <pc:chgData name="Yoel Kortick" userId="167978f5-7f40-4909-85d5-d4149554ad4e" providerId="ADAL" clId="{22F8B047-FA3B-4733-ADAA-D695084BB32D}" dt="2024-01-26T09:41:00.829" v="4611" actId="11529"/>
        <pc:sldMkLst>
          <pc:docMk/>
          <pc:sldMk cId="682461583" sldId="1821"/>
        </pc:sldMkLst>
        <pc:spChg chg="mod">
          <ac:chgData name="Yoel Kortick" userId="167978f5-7f40-4909-85d5-d4149554ad4e" providerId="ADAL" clId="{22F8B047-FA3B-4733-ADAA-D695084BB32D}" dt="2024-01-26T09:32:52.689" v="4269"/>
          <ac:spMkLst>
            <pc:docMk/>
            <pc:sldMk cId="682461583" sldId="1821"/>
            <ac:spMk id="3" creationId="{4FC18B40-6547-41EC-8A0E-1C8F40E0A42F}"/>
          </ac:spMkLst>
        </pc:spChg>
        <pc:spChg chg="mod">
          <ac:chgData name="Yoel Kortick" userId="167978f5-7f40-4909-85d5-d4149554ad4e" providerId="ADAL" clId="{22F8B047-FA3B-4733-ADAA-D695084BB32D}" dt="2024-01-26T09:39:33.361" v="4546" actId="14100"/>
          <ac:spMkLst>
            <pc:docMk/>
            <pc:sldMk cId="682461583" sldId="1821"/>
            <ac:spMk id="4" creationId="{2490F34D-A7E2-4EA9-8B1A-78371A1F1CD1}"/>
          </ac:spMkLst>
        </pc:spChg>
        <pc:spChg chg="add mod">
          <ac:chgData name="Yoel Kortick" userId="167978f5-7f40-4909-85d5-d4149554ad4e" providerId="ADAL" clId="{22F8B047-FA3B-4733-ADAA-D695084BB32D}" dt="2024-01-26T09:40:10.333" v="4556" actId="14100"/>
          <ac:spMkLst>
            <pc:docMk/>
            <pc:sldMk cId="682461583" sldId="1821"/>
            <ac:spMk id="6" creationId="{66B16C4F-9B48-1EBC-6AA4-9AEBE1531689}"/>
          </ac:spMkLst>
        </pc:spChg>
        <pc:spChg chg="add mod">
          <ac:chgData name="Yoel Kortick" userId="167978f5-7f40-4909-85d5-d4149554ad4e" providerId="ADAL" clId="{22F8B047-FA3B-4733-ADAA-D695084BB32D}" dt="2024-01-26T09:40:54.519" v="4610" actId="1076"/>
          <ac:spMkLst>
            <pc:docMk/>
            <pc:sldMk cId="682461583" sldId="1821"/>
            <ac:spMk id="7" creationId="{4ECA7537-B62A-770E-55E5-0AA59FAC66E6}"/>
          </ac:spMkLst>
        </pc:spChg>
        <pc:picChg chg="add mod">
          <ac:chgData name="Yoel Kortick" userId="167978f5-7f40-4909-85d5-d4149554ad4e" providerId="ADAL" clId="{22F8B047-FA3B-4733-ADAA-D695084BB32D}" dt="2024-01-26T09:39:39.522" v="4549" actId="208"/>
          <ac:picMkLst>
            <pc:docMk/>
            <pc:sldMk cId="682461583" sldId="1821"/>
            <ac:picMk id="5" creationId="{6820A2B8-4AB0-8DB4-605A-34BEA7952644}"/>
          </ac:picMkLst>
        </pc:picChg>
        <pc:cxnChg chg="add">
          <ac:chgData name="Yoel Kortick" userId="167978f5-7f40-4909-85d5-d4149554ad4e" providerId="ADAL" clId="{22F8B047-FA3B-4733-ADAA-D695084BB32D}" dt="2024-01-26T09:41:00.829" v="4611" actId="11529"/>
          <ac:cxnSpMkLst>
            <pc:docMk/>
            <pc:sldMk cId="682461583" sldId="1821"/>
            <ac:cxnSpMk id="9" creationId="{A2D3FAE2-7658-5E62-3ACD-28E0CA774DE5}"/>
          </ac:cxnSpMkLst>
        </pc:cxnChg>
      </pc:sldChg>
      <pc:sldChg chg="modSp del">
        <pc:chgData name="Yoel Kortick" userId="167978f5-7f40-4909-85d5-d4149554ad4e" providerId="ADAL" clId="{22F8B047-FA3B-4733-ADAA-D695084BB32D}" dt="2024-01-26T09:45:27.745" v="4612" actId="47"/>
        <pc:sldMkLst>
          <pc:docMk/>
          <pc:sldMk cId="183439777" sldId="1822"/>
        </pc:sldMkLst>
        <pc:spChg chg="mod">
          <ac:chgData name="Yoel Kortick" userId="167978f5-7f40-4909-85d5-d4149554ad4e" providerId="ADAL" clId="{22F8B047-FA3B-4733-ADAA-D695084BB32D}" dt="2024-01-26T09:32:52.689" v="4269"/>
          <ac:spMkLst>
            <pc:docMk/>
            <pc:sldMk cId="183439777" sldId="1822"/>
            <ac:spMk id="3" creationId="{4FC18B40-6547-41EC-8A0E-1C8F40E0A42F}"/>
          </ac:spMkLst>
        </pc:spChg>
        <pc:spChg chg="mod">
          <ac:chgData name="Yoel Kortick" userId="167978f5-7f40-4909-85d5-d4149554ad4e" providerId="ADAL" clId="{22F8B047-FA3B-4733-ADAA-D695084BB32D}" dt="2024-01-25T13:05:43.693" v="2551"/>
          <ac:spMkLst>
            <pc:docMk/>
            <pc:sldMk cId="183439777" sldId="1822"/>
            <ac:spMk id="12" creationId="{E8E43AC9-5C96-4798-B751-EDB6EC40D17B}"/>
          </ac:spMkLst>
        </pc:spChg>
      </pc:sldChg>
      <pc:sldChg chg="modSp del">
        <pc:chgData name="Yoel Kortick" userId="167978f5-7f40-4909-85d5-d4149554ad4e" providerId="ADAL" clId="{22F8B047-FA3B-4733-ADAA-D695084BB32D}" dt="2024-01-26T09:47:51.370" v="4690" actId="47"/>
        <pc:sldMkLst>
          <pc:docMk/>
          <pc:sldMk cId="3609078475" sldId="1823"/>
        </pc:sldMkLst>
        <pc:spChg chg="mod">
          <ac:chgData name="Yoel Kortick" userId="167978f5-7f40-4909-85d5-d4149554ad4e" providerId="ADAL" clId="{22F8B047-FA3B-4733-ADAA-D695084BB32D}" dt="2024-01-26T09:32:52.689" v="4269"/>
          <ac:spMkLst>
            <pc:docMk/>
            <pc:sldMk cId="3609078475" sldId="1823"/>
            <ac:spMk id="3" creationId="{4FC18B40-6547-41EC-8A0E-1C8F40E0A42F}"/>
          </ac:spMkLst>
        </pc:spChg>
      </pc:sldChg>
      <pc:sldChg chg="addSp delSp modSp mod">
        <pc:chgData name="Yoel Kortick" userId="167978f5-7f40-4909-85d5-d4149554ad4e" providerId="ADAL" clId="{22F8B047-FA3B-4733-ADAA-D695084BB32D}" dt="2024-01-26T10:00:45.795" v="5156" actId="20577"/>
        <pc:sldMkLst>
          <pc:docMk/>
          <pc:sldMk cId="4080501231" sldId="1824"/>
        </pc:sldMkLst>
        <pc:spChg chg="mod">
          <ac:chgData name="Yoel Kortick" userId="167978f5-7f40-4909-85d5-d4149554ad4e" providerId="ADAL" clId="{22F8B047-FA3B-4733-ADAA-D695084BB32D}" dt="2024-01-26T09:32:52.689" v="4269"/>
          <ac:spMkLst>
            <pc:docMk/>
            <pc:sldMk cId="4080501231" sldId="1824"/>
            <ac:spMk id="3" creationId="{4FC18B40-6547-41EC-8A0E-1C8F40E0A42F}"/>
          </ac:spMkLst>
        </pc:spChg>
        <pc:spChg chg="mod">
          <ac:chgData name="Yoel Kortick" userId="167978f5-7f40-4909-85d5-d4149554ad4e" providerId="ADAL" clId="{22F8B047-FA3B-4733-ADAA-D695084BB32D}" dt="2024-01-26T10:00:45.795" v="5156" actId="20577"/>
          <ac:spMkLst>
            <pc:docMk/>
            <pc:sldMk cId="4080501231" sldId="1824"/>
            <ac:spMk id="4" creationId="{2490F34D-A7E2-4EA9-8B1A-78371A1F1CD1}"/>
          </ac:spMkLst>
        </pc:spChg>
        <pc:spChg chg="mod">
          <ac:chgData name="Yoel Kortick" userId="167978f5-7f40-4909-85d5-d4149554ad4e" providerId="ADAL" clId="{22F8B047-FA3B-4733-ADAA-D695084BB32D}" dt="2024-01-26T09:57:10.505" v="5137" actId="14100"/>
          <ac:spMkLst>
            <pc:docMk/>
            <pc:sldMk cId="4080501231" sldId="1824"/>
            <ac:spMk id="6" creationId="{02254342-80BD-425E-8908-A39E74E1BA6A}"/>
          </ac:spMkLst>
        </pc:spChg>
        <pc:picChg chg="add mod ord">
          <ac:chgData name="Yoel Kortick" userId="167978f5-7f40-4909-85d5-d4149554ad4e" providerId="ADAL" clId="{22F8B047-FA3B-4733-ADAA-D695084BB32D}" dt="2024-01-26T09:57:12.286" v="5138" actId="208"/>
          <ac:picMkLst>
            <pc:docMk/>
            <pc:sldMk cId="4080501231" sldId="1824"/>
            <ac:picMk id="5" creationId="{87E4EDFE-DA7A-ACCC-0692-6C966F945DF0}"/>
          </ac:picMkLst>
        </pc:picChg>
        <pc:picChg chg="del">
          <ac:chgData name="Yoel Kortick" userId="167978f5-7f40-4909-85d5-d4149554ad4e" providerId="ADAL" clId="{22F8B047-FA3B-4733-ADAA-D695084BB32D}" dt="2024-01-26T09:57:00.933" v="5133" actId="478"/>
          <ac:picMkLst>
            <pc:docMk/>
            <pc:sldMk cId="4080501231" sldId="1824"/>
            <ac:picMk id="7" creationId="{1DBC2352-ED51-3420-55E7-46CBC127CB28}"/>
          </ac:picMkLst>
        </pc:picChg>
      </pc:sldChg>
      <pc:sldChg chg="modSp mod">
        <pc:chgData name="Yoel Kortick" userId="167978f5-7f40-4909-85d5-d4149554ad4e" providerId="ADAL" clId="{22F8B047-FA3B-4733-ADAA-D695084BB32D}" dt="2024-01-26T10:07:06.275" v="5448" actId="14100"/>
        <pc:sldMkLst>
          <pc:docMk/>
          <pc:sldMk cId="3314777321" sldId="1825"/>
        </pc:sldMkLst>
        <pc:spChg chg="mod">
          <ac:chgData name="Yoel Kortick" userId="167978f5-7f40-4909-85d5-d4149554ad4e" providerId="ADAL" clId="{22F8B047-FA3B-4733-ADAA-D695084BB32D}" dt="2024-01-26T10:07:06.275" v="5448" actId="14100"/>
          <ac:spMkLst>
            <pc:docMk/>
            <pc:sldMk cId="3314777321" sldId="1825"/>
            <ac:spMk id="4" creationId="{A1FE6F9A-C018-4915-94D1-7B4CD1DF4BFF}"/>
          </ac:spMkLst>
        </pc:spChg>
      </pc:sldChg>
      <pc:sldChg chg="modSp del">
        <pc:chgData name="Yoel Kortick" userId="167978f5-7f40-4909-85d5-d4149554ad4e" providerId="ADAL" clId="{22F8B047-FA3B-4733-ADAA-D695084BB32D}" dt="2024-01-26T10:14:38.787" v="5581" actId="47"/>
        <pc:sldMkLst>
          <pc:docMk/>
          <pc:sldMk cId="1272440166" sldId="1826"/>
        </pc:sldMkLst>
        <pc:spChg chg="mod">
          <ac:chgData name="Yoel Kortick" userId="167978f5-7f40-4909-85d5-d4149554ad4e" providerId="ADAL" clId="{22F8B047-FA3B-4733-ADAA-D695084BB32D}" dt="2024-01-26T10:07:02.866" v="5446"/>
          <ac:spMkLst>
            <pc:docMk/>
            <pc:sldMk cId="1272440166" sldId="1826"/>
            <ac:spMk id="3" creationId="{4FC18B40-6547-41EC-8A0E-1C8F40E0A42F}"/>
          </ac:spMkLst>
        </pc:spChg>
        <pc:spChg chg="mod">
          <ac:chgData name="Yoel Kortick" userId="167978f5-7f40-4909-85d5-d4149554ad4e" providerId="ADAL" clId="{22F8B047-FA3B-4733-ADAA-D695084BB32D}" dt="2024-01-25T13:05:43.693" v="2551"/>
          <ac:spMkLst>
            <pc:docMk/>
            <pc:sldMk cId="1272440166" sldId="1826"/>
            <ac:spMk id="4" creationId="{2490F34D-A7E2-4EA9-8B1A-78371A1F1CD1}"/>
          </ac:spMkLst>
        </pc:spChg>
      </pc:sldChg>
      <pc:sldChg chg="modSp del">
        <pc:chgData name="Yoel Kortick" userId="167978f5-7f40-4909-85d5-d4149554ad4e" providerId="ADAL" clId="{22F8B047-FA3B-4733-ADAA-D695084BB32D}" dt="2024-01-26T10:14:39.689" v="5582" actId="47"/>
        <pc:sldMkLst>
          <pc:docMk/>
          <pc:sldMk cId="2435623931" sldId="1827"/>
        </pc:sldMkLst>
        <pc:spChg chg="mod">
          <ac:chgData name="Yoel Kortick" userId="167978f5-7f40-4909-85d5-d4149554ad4e" providerId="ADAL" clId="{22F8B047-FA3B-4733-ADAA-D695084BB32D}" dt="2024-01-26T10:07:02.866" v="5446"/>
          <ac:spMkLst>
            <pc:docMk/>
            <pc:sldMk cId="2435623931" sldId="1827"/>
            <ac:spMk id="3" creationId="{4FC18B40-6547-41EC-8A0E-1C8F40E0A42F}"/>
          </ac:spMkLst>
        </pc:spChg>
      </pc:sldChg>
      <pc:sldChg chg="modSp del">
        <pc:chgData name="Yoel Kortick" userId="167978f5-7f40-4909-85d5-d4149554ad4e" providerId="ADAL" clId="{22F8B047-FA3B-4733-ADAA-D695084BB32D}" dt="2024-01-26T10:14:40.177" v="5583" actId="47"/>
        <pc:sldMkLst>
          <pc:docMk/>
          <pc:sldMk cId="356012411" sldId="1828"/>
        </pc:sldMkLst>
        <pc:spChg chg="mod">
          <ac:chgData name="Yoel Kortick" userId="167978f5-7f40-4909-85d5-d4149554ad4e" providerId="ADAL" clId="{22F8B047-FA3B-4733-ADAA-D695084BB32D}" dt="2024-01-26T10:07:02.866" v="5446"/>
          <ac:spMkLst>
            <pc:docMk/>
            <pc:sldMk cId="356012411" sldId="1828"/>
            <ac:spMk id="3" creationId="{4FC18B40-6547-41EC-8A0E-1C8F40E0A42F}"/>
          </ac:spMkLst>
        </pc:spChg>
      </pc:sldChg>
      <pc:sldChg chg="modSp del">
        <pc:chgData name="Yoel Kortick" userId="167978f5-7f40-4909-85d5-d4149554ad4e" providerId="ADAL" clId="{22F8B047-FA3B-4733-ADAA-D695084BB32D}" dt="2024-01-26T10:14:40.847" v="5584" actId="47"/>
        <pc:sldMkLst>
          <pc:docMk/>
          <pc:sldMk cId="553306085" sldId="1829"/>
        </pc:sldMkLst>
        <pc:spChg chg="mod">
          <ac:chgData name="Yoel Kortick" userId="167978f5-7f40-4909-85d5-d4149554ad4e" providerId="ADAL" clId="{22F8B047-FA3B-4733-ADAA-D695084BB32D}" dt="2024-01-26T10:07:02.866" v="5446"/>
          <ac:spMkLst>
            <pc:docMk/>
            <pc:sldMk cId="553306085" sldId="1829"/>
            <ac:spMk id="3" creationId="{4FC18B40-6547-41EC-8A0E-1C8F40E0A42F}"/>
          </ac:spMkLst>
        </pc:spChg>
        <pc:spChg chg="mod">
          <ac:chgData name="Yoel Kortick" userId="167978f5-7f40-4909-85d5-d4149554ad4e" providerId="ADAL" clId="{22F8B047-FA3B-4733-ADAA-D695084BB32D}" dt="2024-01-25T13:05:43.693" v="2551"/>
          <ac:spMkLst>
            <pc:docMk/>
            <pc:sldMk cId="553306085" sldId="1829"/>
            <ac:spMk id="4" creationId="{2490F34D-A7E2-4EA9-8B1A-78371A1F1CD1}"/>
          </ac:spMkLst>
        </pc:spChg>
      </pc:sldChg>
      <pc:sldChg chg="modSp del">
        <pc:chgData name="Yoel Kortick" userId="167978f5-7f40-4909-85d5-d4149554ad4e" providerId="ADAL" clId="{22F8B047-FA3B-4733-ADAA-D695084BB32D}" dt="2024-01-26T10:14:41.407" v="5585" actId="47"/>
        <pc:sldMkLst>
          <pc:docMk/>
          <pc:sldMk cId="1982043245" sldId="1830"/>
        </pc:sldMkLst>
        <pc:spChg chg="mod">
          <ac:chgData name="Yoel Kortick" userId="167978f5-7f40-4909-85d5-d4149554ad4e" providerId="ADAL" clId="{22F8B047-FA3B-4733-ADAA-D695084BB32D}" dt="2024-01-26T10:07:02.866" v="5446"/>
          <ac:spMkLst>
            <pc:docMk/>
            <pc:sldMk cId="1982043245" sldId="1830"/>
            <ac:spMk id="3" creationId="{4FC18B40-6547-41EC-8A0E-1C8F40E0A42F}"/>
          </ac:spMkLst>
        </pc:spChg>
      </pc:sldChg>
      <pc:sldChg chg="modSp del">
        <pc:chgData name="Yoel Kortick" userId="167978f5-7f40-4909-85d5-d4149554ad4e" providerId="ADAL" clId="{22F8B047-FA3B-4733-ADAA-D695084BB32D}" dt="2024-01-26T10:14:42.110" v="5586" actId="47"/>
        <pc:sldMkLst>
          <pc:docMk/>
          <pc:sldMk cId="1731130571" sldId="1831"/>
        </pc:sldMkLst>
        <pc:spChg chg="mod">
          <ac:chgData name="Yoel Kortick" userId="167978f5-7f40-4909-85d5-d4149554ad4e" providerId="ADAL" clId="{22F8B047-FA3B-4733-ADAA-D695084BB32D}" dt="2024-01-26T10:07:02.866" v="5446"/>
          <ac:spMkLst>
            <pc:docMk/>
            <pc:sldMk cId="1731130571" sldId="1831"/>
            <ac:spMk id="3" creationId="{4FC18B40-6547-41EC-8A0E-1C8F40E0A42F}"/>
          </ac:spMkLst>
        </pc:spChg>
        <pc:spChg chg="mod">
          <ac:chgData name="Yoel Kortick" userId="167978f5-7f40-4909-85d5-d4149554ad4e" providerId="ADAL" clId="{22F8B047-FA3B-4733-ADAA-D695084BB32D}" dt="2024-01-25T13:05:43.693" v="2551"/>
          <ac:spMkLst>
            <pc:docMk/>
            <pc:sldMk cId="1731130571" sldId="1831"/>
            <ac:spMk id="9" creationId="{12F1EE84-12AE-4737-A648-4D0C5B38BAF8}"/>
          </ac:spMkLst>
        </pc:spChg>
      </pc:sldChg>
      <pc:sldChg chg="modSp del">
        <pc:chgData name="Yoel Kortick" userId="167978f5-7f40-4909-85d5-d4149554ad4e" providerId="ADAL" clId="{22F8B047-FA3B-4733-ADAA-D695084BB32D}" dt="2024-01-26T10:14:42.743" v="5587" actId="47"/>
        <pc:sldMkLst>
          <pc:docMk/>
          <pc:sldMk cId="997167565" sldId="1832"/>
        </pc:sldMkLst>
        <pc:spChg chg="mod">
          <ac:chgData name="Yoel Kortick" userId="167978f5-7f40-4909-85d5-d4149554ad4e" providerId="ADAL" clId="{22F8B047-FA3B-4733-ADAA-D695084BB32D}" dt="2024-01-26T10:07:02.866" v="5446"/>
          <ac:spMkLst>
            <pc:docMk/>
            <pc:sldMk cId="997167565" sldId="1832"/>
            <ac:spMk id="3" creationId="{4FC18B40-6547-41EC-8A0E-1C8F40E0A42F}"/>
          </ac:spMkLst>
        </pc:spChg>
      </pc:sldChg>
      <pc:sldChg chg="modSp del">
        <pc:chgData name="Yoel Kortick" userId="167978f5-7f40-4909-85d5-d4149554ad4e" providerId="ADAL" clId="{22F8B047-FA3B-4733-ADAA-D695084BB32D}" dt="2024-01-26T10:14:43.397" v="5588" actId="47"/>
        <pc:sldMkLst>
          <pc:docMk/>
          <pc:sldMk cId="3331450986" sldId="1833"/>
        </pc:sldMkLst>
        <pc:spChg chg="mod">
          <ac:chgData name="Yoel Kortick" userId="167978f5-7f40-4909-85d5-d4149554ad4e" providerId="ADAL" clId="{22F8B047-FA3B-4733-ADAA-D695084BB32D}" dt="2024-01-26T10:07:02.866" v="5446"/>
          <ac:spMkLst>
            <pc:docMk/>
            <pc:sldMk cId="3331450986" sldId="1833"/>
            <ac:spMk id="3" creationId="{4FC18B40-6547-41EC-8A0E-1C8F40E0A42F}"/>
          </ac:spMkLst>
        </pc:spChg>
      </pc:sldChg>
      <pc:sldChg chg="addSp delSp modSp mod">
        <pc:chgData name="Yoel Kortick" userId="167978f5-7f40-4909-85d5-d4149554ad4e" providerId="ADAL" clId="{22F8B047-FA3B-4733-ADAA-D695084BB32D}" dt="2024-01-26T09:29:41.498" v="4213" actId="14100"/>
        <pc:sldMkLst>
          <pc:docMk/>
          <pc:sldMk cId="2821854884" sldId="1834"/>
        </pc:sldMkLst>
        <pc:spChg chg="mod">
          <ac:chgData name="Yoel Kortick" userId="167978f5-7f40-4909-85d5-d4149554ad4e" providerId="ADAL" clId="{22F8B047-FA3B-4733-ADAA-D695084BB32D}" dt="2024-01-26T08:58:38.655" v="2751"/>
          <ac:spMkLst>
            <pc:docMk/>
            <pc:sldMk cId="2821854884" sldId="1834"/>
            <ac:spMk id="3" creationId="{4FC18B40-6547-41EC-8A0E-1C8F40E0A42F}"/>
          </ac:spMkLst>
        </pc:spChg>
        <pc:spChg chg="add mod">
          <ac:chgData name="Yoel Kortick" userId="167978f5-7f40-4909-85d5-d4149554ad4e" providerId="ADAL" clId="{22F8B047-FA3B-4733-ADAA-D695084BB32D}" dt="2024-01-26T09:29:41.498" v="4213" actId="14100"/>
          <ac:spMkLst>
            <pc:docMk/>
            <pc:sldMk cId="2821854884" sldId="1834"/>
            <ac:spMk id="5" creationId="{C8D17D30-0258-AE1A-72BD-2F828275F74B}"/>
          </ac:spMkLst>
        </pc:spChg>
        <pc:spChg chg="mod">
          <ac:chgData name="Yoel Kortick" userId="167978f5-7f40-4909-85d5-d4149554ad4e" providerId="ADAL" clId="{22F8B047-FA3B-4733-ADAA-D695084BB32D}" dt="2024-01-26T09:25:17.986" v="4013" actId="14100"/>
          <ac:spMkLst>
            <pc:docMk/>
            <pc:sldMk cId="2821854884" sldId="1834"/>
            <ac:spMk id="8" creationId="{3FA0E8A8-E799-2815-0161-047C94CBCAE0}"/>
          </ac:spMkLst>
        </pc:spChg>
        <pc:picChg chg="add del mod">
          <ac:chgData name="Yoel Kortick" userId="167978f5-7f40-4909-85d5-d4149554ad4e" providerId="ADAL" clId="{22F8B047-FA3B-4733-ADAA-D695084BB32D}" dt="2024-01-26T09:29:30.459" v="4199" actId="478"/>
          <ac:picMkLst>
            <pc:docMk/>
            <pc:sldMk cId="2821854884" sldId="1834"/>
            <ac:picMk id="4" creationId="{CEEA166D-D5ED-3BFE-DDB1-50AEECD7883B}"/>
          </ac:picMkLst>
        </pc:picChg>
        <pc:picChg chg="add mod ord">
          <ac:chgData name="Yoel Kortick" userId="167978f5-7f40-4909-85d5-d4149554ad4e" providerId="ADAL" clId="{22F8B047-FA3B-4733-ADAA-D695084BB32D}" dt="2024-01-26T09:29:37.160" v="4212" actId="1037"/>
          <ac:picMkLst>
            <pc:docMk/>
            <pc:sldMk cId="2821854884" sldId="1834"/>
            <ac:picMk id="7" creationId="{AB5C8083-13B8-24D6-9782-125C70589266}"/>
          </ac:picMkLst>
        </pc:picChg>
      </pc:sldChg>
      <pc:sldChg chg="addSp delSp modSp mod">
        <pc:chgData name="Yoel Kortick" userId="167978f5-7f40-4909-85d5-d4149554ad4e" providerId="ADAL" clId="{22F8B047-FA3B-4733-ADAA-D695084BB32D}" dt="2024-01-26T09:15:26.874" v="3373" actId="14100"/>
        <pc:sldMkLst>
          <pc:docMk/>
          <pc:sldMk cId="179438656" sldId="1835"/>
        </pc:sldMkLst>
        <pc:spChg chg="mod">
          <ac:chgData name="Yoel Kortick" userId="167978f5-7f40-4909-85d5-d4149554ad4e" providerId="ADAL" clId="{22F8B047-FA3B-4733-ADAA-D695084BB32D}" dt="2024-01-26T08:58:38.655" v="2751"/>
          <ac:spMkLst>
            <pc:docMk/>
            <pc:sldMk cId="179438656" sldId="1835"/>
            <ac:spMk id="3" creationId="{4FC18B40-6547-41EC-8A0E-1C8F40E0A42F}"/>
          </ac:spMkLst>
        </pc:spChg>
        <pc:spChg chg="mod">
          <ac:chgData name="Yoel Kortick" userId="167978f5-7f40-4909-85d5-d4149554ad4e" providerId="ADAL" clId="{22F8B047-FA3B-4733-ADAA-D695084BB32D}" dt="2024-01-26T09:14:53.630" v="3362" actId="255"/>
          <ac:spMkLst>
            <pc:docMk/>
            <pc:sldMk cId="179438656" sldId="1835"/>
            <ac:spMk id="4" creationId="{2490F34D-A7E2-4EA9-8B1A-78371A1F1CD1}"/>
          </ac:spMkLst>
        </pc:spChg>
        <pc:spChg chg="add">
          <ac:chgData name="Yoel Kortick" userId="167978f5-7f40-4909-85d5-d4149554ad4e" providerId="ADAL" clId="{22F8B047-FA3B-4733-ADAA-D695084BB32D}" dt="2024-01-26T09:15:18.404" v="3370" actId="11529"/>
          <ac:spMkLst>
            <pc:docMk/>
            <pc:sldMk cId="179438656" sldId="1835"/>
            <ac:spMk id="7" creationId="{55E755B9-6F79-09BE-8ED4-E7FDECAFC013}"/>
          </ac:spMkLst>
        </pc:spChg>
        <pc:spChg chg="del mod">
          <ac:chgData name="Yoel Kortick" userId="167978f5-7f40-4909-85d5-d4149554ad4e" providerId="ADAL" clId="{22F8B047-FA3B-4733-ADAA-D695084BB32D}" dt="2024-01-26T09:14:58.948" v="3363" actId="478"/>
          <ac:spMkLst>
            <pc:docMk/>
            <pc:sldMk cId="179438656" sldId="1835"/>
            <ac:spMk id="8" creationId="{6A12B8FB-284D-AD09-2394-DAECAF7F12D1}"/>
          </ac:spMkLst>
        </pc:spChg>
        <pc:spChg chg="add mod">
          <ac:chgData name="Yoel Kortick" userId="167978f5-7f40-4909-85d5-d4149554ad4e" providerId="ADAL" clId="{22F8B047-FA3B-4733-ADAA-D695084BB32D}" dt="2024-01-26T09:15:26.874" v="3373" actId="14100"/>
          <ac:spMkLst>
            <pc:docMk/>
            <pc:sldMk cId="179438656" sldId="1835"/>
            <ac:spMk id="9" creationId="{EB43B7BA-0956-FF97-5F02-8F7BCB4665A8}"/>
          </ac:spMkLst>
        </pc:spChg>
        <pc:picChg chg="add mod ord">
          <ac:chgData name="Yoel Kortick" userId="167978f5-7f40-4909-85d5-d4149554ad4e" providerId="ADAL" clId="{22F8B047-FA3B-4733-ADAA-D695084BB32D}" dt="2024-01-26T09:15:08.726" v="3369" actId="167"/>
          <ac:picMkLst>
            <pc:docMk/>
            <pc:sldMk cId="179438656" sldId="1835"/>
            <ac:picMk id="5" creationId="{86C7D412-DBC9-20CC-F3E3-4BFA6C31201E}"/>
          </ac:picMkLst>
        </pc:picChg>
        <pc:picChg chg="del">
          <ac:chgData name="Yoel Kortick" userId="167978f5-7f40-4909-85d5-d4149554ad4e" providerId="ADAL" clId="{22F8B047-FA3B-4733-ADAA-D695084BB32D}" dt="2024-01-26T09:14:58.948" v="3363" actId="478"/>
          <ac:picMkLst>
            <pc:docMk/>
            <pc:sldMk cId="179438656" sldId="1835"/>
            <ac:picMk id="6" creationId="{2668047B-EBDD-73DD-2658-CA5AE56F57EE}"/>
          </ac:picMkLst>
        </pc:picChg>
        <pc:cxnChg chg="del">
          <ac:chgData name="Yoel Kortick" userId="167978f5-7f40-4909-85d5-d4149554ad4e" providerId="ADAL" clId="{22F8B047-FA3B-4733-ADAA-D695084BB32D}" dt="2024-01-26T09:14:58.948" v="3363" actId="478"/>
          <ac:cxnSpMkLst>
            <pc:docMk/>
            <pc:sldMk cId="179438656" sldId="1835"/>
            <ac:cxnSpMk id="10" creationId="{6422D452-ABE8-991F-6C43-A890858A2192}"/>
          </ac:cxnSpMkLst>
        </pc:cxnChg>
        <pc:cxnChg chg="del mod">
          <ac:chgData name="Yoel Kortick" userId="167978f5-7f40-4909-85d5-d4149554ad4e" providerId="ADAL" clId="{22F8B047-FA3B-4733-ADAA-D695084BB32D}" dt="2024-01-26T09:14:58.948" v="3363" actId="478"/>
          <ac:cxnSpMkLst>
            <pc:docMk/>
            <pc:sldMk cId="179438656" sldId="1835"/>
            <ac:cxnSpMk id="11" creationId="{C844EE87-914F-047F-C2EC-569913EC6BF7}"/>
          </ac:cxnSpMkLst>
        </pc:cxnChg>
      </pc:sldChg>
      <pc:sldChg chg="addSp delSp modSp mod">
        <pc:chgData name="Yoel Kortick" userId="167978f5-7f40-4909-85d5-d4149554ad4e" providerId="ADAL" clId="{22F8B047-FA3B-4733-ADAA-D695084BB32D}" dt="2024-01-26T09:17:56.920" v="3578" actId="14100"/>
        <pc:sldMkLst>
          <pc:docMk/>
          <pc:sldMk cId="2262555727" sldId="1836"/>
        </pc:sldMkLst>
        <pc:spChg chg="mod">
          <ac:chgData name="Yoel Kortick" userId="167978f5-7f40-4909-85d5-d4149554ad4e" providerId="ADAL" clId="{22F8B047-FA3B-4733-ADAA-D695084BB32D}" dt="2024-01-26T08:58:38.655" v="2751"/>
          <ac:spMkLst>
            <pc:docMk/>
            <pc:sldMk cId="2262555727" sldId="1836"/>
            <ac:spMk id="3" creationId="{4FC18B40-6547-41EC-8A0E-1C8F40E0A42F}"/>
          </ac:spMkLst>
        </pc:spChg>
        <pc:spChg chg="mod">
          <ac:chgData name="Yoel Kortick" userId="167978f5-7f40-4909-85d5-d4149554ad4e" providerId="ADAL" clId="{22F8B047-FA3B-4733-ADAA-D695084BB32D}" dt="2024-01-26T09:17:56.920" v="3578" actId="14100"/>
          <ac:spMkLst>
            <pc:docMk/>
            <pc:sldMk cId="2262555727" sldId="1836"/>
            <ac:spMk id="4" creationId="{2490F34D-A7E2-4EA9-8B1A-78371A1F1CD1}"/>
          </ac:spMkLst>
        </pc:spChg>
        <pc:spChg chg="add mod">
          <ac:chgData name="Yoel Kortick" userId="167978f5-7f40-4909-85d5-d4149554ad4e" providerId="ADAL" clId="{22F8B047-FA3B-4733-ADAA-D695084BB32D}" dt="2024-01-26T09:17:35.094" v="3575" actId="313"/>
          <ac:spMkLst>
            <pc:docMk/>
            <pc:sldMk cId="2262555727" sldId="1836"/>
            <ac:spMk id="7" creationId="{DDF0C156-5438-4F76-1A6B-A1B4F87E9FD2}"/>
          </ac:spMkLst>
        </pc:spChg>
        <pc:spChg chg="del mod">
          <ac:chgData name="Yoel Kortick" userId="167978f5-7f40-4909-85d5-d4149554ad4e" providerId="ADAL" clId="{22F8B047-FA3B-4733-ADAA-D695084BB32D}" dt="2024-01-26T09:16:12.555" v="3398" actId="478"/>
          <ac:spMkLst>
            <pc:docMk/>
            <pc:sldMk cId="2262555727" sldId="1836"/>
            <ac:spMk id="8" creationId="{6A12B8FB-284D-AD09-2394-DAECAF7F12D1}"/>
          </ac:spMkLst>
        </pc:spChg>
        <pc:picChg chg="del">
          <ac:chgData name="Yoel Kortick" userId="167978f5-7f40-4909-85d5-d4149554ad4e" providerId="ADAL" clId="{22F8B047-FA3B-4733-ADAA-D695084BB32D}" dt="2024-01-26T09:16:09.218" v="3397" actId="478"/>
          <ac:picMkLst>
            <pc:docMk/>
            <pc:sldMk cId="2262555727" sldId="1836"/>
            <ac:picMk id="5" creationId="{63A325F4-B201-8443-FC07-7374151E1FCC}"/>
          </ac:picMkLst>
        </pc:picChg>
        <pc:picChg chg="add mod">
          <ac:chgData name="Yoel Kortick" userId="167978f5-7f40-4909-85d5-d4149554ad4e" providerId="ADAL" clId="{22F8B047-FA3B-4733-ADAA-D695084BB32D}" dt="2024-01-26T09:16:20.211" v="3402" actId="208"/>
          <ac:picMkLst>
            <pc:docMk/>
            <pc:sldMk cId="2262555727" sldId="1836"/>
            <ac:picMk id="6" creationId="{2D2DBD32-C705-52B9-1FF0-BC9A07EA6345}"/>
          </ac:picMkLst>
        </pc:picChg>
        <pc:cxnChg chg="add mod">
          <ac:chgData name="Yoel Kortick" userId="167978f5-7f40-4909-85d5-d4149554ad4e" providerId="ADAL" clId="{22F8B047-FA3B-4733-ADAA-D695084BB32D}" dt="2024-01-26T09:17:46.832" v="3576" actId="14100"/>
          <ac:cxnSpMkLst>
            <pc:docMk/>
            <pc:sldMk cId="2262555727" sldId="1836"/>
            <ac:cxnSpMk id="9" creationId="{C3DD2DC6-9B61-5D0C-F92F-94622E221028}"/>
          </ac:cxnSpMkLst>
        </pc:cxnChg>
        <pc:cxnChg chg="del">
          <ac:chgData name="Yoel Kortick" userId="167978f5-7f40-4909-85d5-d4149554ad4e" providerId="ADAL" clId="{22F8B047-FA3B-4733-ADAA-D695084BB32D}" dt="2024-01-26T09:16:12.555" v="3398" actId="478"/>
          <ac:cxnSpMkLst>
            <pc:docMk/>
            <pc:sldMk cId="2262555727" sldId="1836"/>
            <ac:cxnSpMk id="10" creationId="{6422D452-ABE8-991F-6C43-A890858A2192}"/>
          </ac:cxnSpMkLst>
        </pc:cxnChg>
        <pc:cxnChg chg="del">
          <ac:chgData name="Yoel Kortick" userId="167978f5-7f40-4909-85d5-d4149554ad4e" providerId="ADAL" clId="{22F8B047-FA3B-4733-ADAA-D695084BB32D}" dt="2024-01-26T09:16:12.555" v="3398" actId="478"/>
          <ac:cxnSpMkLst>
            <pc:docMk/>
            <pc:sldMk cId="2262555727" sldId="1836"/>
            <ac:cxnSpMk id="11" creationId="{C844EE87-914F-047F-C2EC-569913EC6BF7}"/>
          </ac:cxnSpMkLst>
        </pc:cxnChg>
      </pc:sldChg>
      <pc:sldChg chg="addSp delSp modSp mod">
        <pc:chgData name="Yoel Kortick" userId="167978f5-7f40-4909-85d5-d4149554ad4e" providerId="ADAL" clId="{22F8B047-FA3B-4733-ADAA-D695084BB32D}" dt="2024-01-26T09:19:37.984" v="3686" actId="11529"/>
        <pc:sldMkLst>
          <pc:docMk/>
          <pc:sldMk cId="1282390259" sldId="1837"/>
        </pc:sldMkLst>
        <pc:spChg chg="mod">
          <ac:chgData name="Yoel Kortick" userId="167978f5-7f40-4909-85d5-d4149554ad4e" providerId="ADAL" clId="{22F8B047-FA3B-4733-ADAA-D695084BB32D}" dt="2024-01-26T08:58:38.655" v="2751"/>
          <ac:spMkLst>
            <pc:docMk/>
            <pc:sldMk cId="1282390259" sldId="1837"/>
            <ac:spMk id="3" creationId="{4FC18B40-6547-41EC-8A0E-1C8F40E0A42F}"/>
          </ac:spMkLst>
        </pc:spChg>
        <pc:spChg chg="mod">
          <ac:chgData name="Yoel Kortick" userId="167978f5-7f40-4909-85d5-d4149554ad4e" providerId="ADAL" clId="{22F8B047-FA3B-4733-ADAA-D695084BB32D}" dt="2024-01-26T09:18:41.006" v="3669" actId="27636"/>
          <ac:spMkLst>
            <pc:docMk/>
            <pc:sldMk cId="1282390259" sldId="1837"/>
            <ac:spMk id="4" creationId="{2490F34D-A7E2-4EA9-8B1A-78371A1F1CD1}"/>
          </ac:spMkLst>
        </pc:spChg>
        <pc:spChg chg="mod">
          <ac:chgData name="Yoel Kortick" userId="167978f5-7f40-4909-85d5-d4149554ad4e" providerId="ADAL" clId="{22F8B047-FA3B-4733-ADAA-D695084BB32D}" dt="2024-01-26T09:19:23.867" v="3683" actId="1036"/>
          <ac:spMkLst>
            <pc:docMk/>
            <pc:sldMk cId="1282390259" sldId="1837"/>
            <ac:spMk id="7" creationId="{8CFD519F-B2CF-743E-199C-EEBFE79BF737}"/>
          </ac:spMkLst>
        </pc:spChg>
        <pc:spChg chg="del">
          <ac:chgData name="Yoel Kortick" userId="167978f5-7f40-4909-85d5-d4149554ad4e" providerId="ADAL" clId="{22F8B047-FA3B-4733-ADAA-D695084BB32D}" dt="2024-01-26T09:19:30.693" v="3685" actId="478"/>
          <ac:spMkLst>
            <pc:docMk/>
            <pc:sldMk cId="1282390259" sldId="1837"/>
            <ac:spMk id="9" creationId="{F9D9A5AF-8D0C-050E-F866-D634A066EC0E}"/>
          </ac:spMkLst>
        </pc:spChg>
        <pc:picChg chg="add mod ord">
          <ac:chgData name="Yoel Kortick" userId="167978f5-7f40-4909-85d5-d4149554ad4e" providerId="ADAL" clId="{22F8B047-FA3B-4733-ADAA-D695084BB32D}" dt="2024-01-26T09:19:26.679" v="3684" actId="167"/>
          <ac:picMkLst>
            <pc:docMk/>
            <pc:sldMk cId="1282390259" sldId="1837"/>
            <ac:picMk id="5" creationId="{CEB9EB08-65DD-D182-6DA5-1CE7BC97F73D}"/>
          </ac:picMkLst>
        </pc:picChg>
        <pc:picChg chg="del">
          <ac:chgData name="Yoel Kortick" userId="167978f5-7f40-4909-85d5-d4149554ad4e" providerId="ADAL" clId="{22F8B047-FA3B-4733-ADAA-D695084BB32D}" dt="2024-01-26T09:18:23.324" v="3641" actId="478"/>
          <ac:picMkLst>
            <pc:docMk/>
            <pc:sldMk cId="1282390259" sldId="1837"/>
            <ac:picMk id="6" creationId="{BD48C428-FE80-667F-5211-39844B58704A}"/>
          </ac:picMkLst>
        </pc:picChg>
        <pc:cxnChg chg="add">
          <ac:chgData name="Yoel Kortick" userId="167978f5-7f40-4909-85d5-d4149554ad4e" providerId="ADAL" clId="{22F8B047-FA3B-4733-ADAA-D695084BB32D}" dt="2024-01-26T09:19:37.984" v="3686" actId="11529"/>
          <ac:cxnSpMkLst>
            <pc:docMk/>
            <pc:sldMk cId="1282390259" sldId="1837"/>
            <ac:cxnSpMk id="10" creationId="{C1871692-5132-527B-13AA-4155CD36CCF1}"/>
          </ac:cxnSpMkLst>
        </pc:cxnChg>
      </pc:sldChg>
      <pc:sldChg chg="addSp delSp modSp mod">
        <pc:chgData name="Yoel Kortick" userId="167978f5-7f40-4909-85d5-d4149554ad4e" providerId="ADAL" clId="{22F8B047-FA3B-4733-ADAA-D695084BB32D}" dt="2024-01-26T09:25:29.287" v="4028" actId="20577"/>
        <pc:sldMkLst>
          <pc:docMk/>
          <pc:sldMk cId="821230387" sldId="1838"/>
        </pc:sldMkLst>
        <pc:spChg chg="mod">
          <ac:chgData name="Yoel Kortick" userId="167978f5-7f40-4909-85d5-d4149554ad4e" providerId="ADAL" clId="{22F8B047-FA3B-4733-ADAA-D695084BB32D}" dt="2024-01-26T08:58:38.655" v="2751"/>
          <ac:spMkLst>
            <pc:docMk/>
            <pc:sldMk cId="821230387" sldId="1838"/>
            <ac:spMk id="3" creationId="{4FC18B40-6547-41EC-8A0E-1C8F40E0A42F}"/>
          </ac:spMkLst>
        </pc:spChg>
        <pc:spChg chg="mod">
          <ac:chgData name="Yoel Kortick" userId="167978f5-7f40-4909-85d5-d4149554ad4e" providerId="ADAL" clId="{22F8B047-FA3B-4733-ADAA-D695084BB32D}" dt="2024-01-26T09:24:56.704" v="3964" actId="255"/>
          <ac:spMkLst>
            <pc:docMk/>
            <pc:sldMk cId="821230387" sldId="1838"/>
            <ac:spMk id="4" creationId="{2490F34D-A7E2-4EA9-8B1A-78371A1F1CD1}"/>
          </ac:spMkLst>
        </pc:spChg>
        <pc:spChg chg="add mod">
          <ac:chgData name="Yoel Kortick" userId="167978f5-7f40-4909-85d5-d4149554ad4e" providerId="ADAL" clId="{22F8B047-FA3B-4733-ADAA-D695084BB32D}" dt="2024-01-26T09:25:29.287" v="4028" actId="20577"/>
          <ac:spMkLst>
            <pc:docMk/>
            <pc:sldMk cId="821230387" sldId="1838"/>
            <ac:spMk id="6" creationId="{0D7A96E8-0E0F-D240-9857-50AD9C7F8627}"/>
          </ac:spMkLst>
        </pc:spChg>
        <pc:spChg chg="del mod">
          <ac:chgData name="Yoel Kortick" userId="167978f5-7f40-4909-85d5-d4149554ad4e" providerId="ADAL" clId="{22F8B047-FA3B-4733-ADAA-D695084BB32D}" dt="2024-01-26T09:21:05.707" v="3733" actId="478"/>
          <ac:spMkLst>
            <pc:docMk/>
            <pc:sldMk cId="821230387" sldId="1838"/>
            <ac:spMk id="11" creationId="{750AAA4A-274C-A94C-AE75-70988A5E545B}"/>
          </ac:spMkLst>
        </pc:spChg>
        <pc:picChg chg="add mod">
          <ac:chgData name="Yoel Kortick" userId="167978f5-7f40-4909-85d5-d4149554ad4e" providerId="ADAL" clId="{22F8B047-FA3B-4733-ADAA-D695084BB32D}" dt="2024-01-26T09:21:12.357" v="3737" actId="208"/>
          <ac:picMkLst>
            <pc:docMk/>
            <pc:sldMk cId="821230387" sldId="1838"/>
            <ac:picMk id="5" creationId="{93BA798D-B447-527E-BF44-559A9839B3D1}"/>
          </ac:picMkLst>
        </pc:picChg>
        <pc:picChg chg="del">
          <ac:chgData name="Yoel Kortick" userId="167978f5-7f40-4909-85d5-d4149554ad4e" providerId="ADAL" clId="{22F8B047-FA3B-4733-ADAA-D695084BB32D}" dt="2024-01-26T09:21:03.715" v="3730" actId="478"/>
          <ac:picMkLst>
            <pc:docMk/>
            <pc:sldMk cId="821230387" sldId="1838"/>
            <ac:picMk id="13" creationId="{B1843163-C9BC-B9BE-0D96-BA6D7EDC5A9C}"/>
          </ac:picMkLst>
        </pc:picChg>
        <pc:cxnChg chg="del">
          <ac:chgData name="Yoel Kortick" userId="167978f5-7f40-4909-85d5-d4149554ad4e" providerId="ADAL" clId="{22F8B047-FA3B-4733-ADAA-D695084BB32D}" dt="2024-01-26T09:21:04.548" v="3731" actId="478"/>
          <ac:cxnSpMkLst>
            <pc:docMk/>
            <pc:sldMk cId="821230387" sldId="1838"/>
            <ac:cxnSpMk id="15" creationId="{2C513B3E-0B97-FC0B-5505-C5F2E99715B6}"/>
          </ac:cxnSpMkLst>
        </pc:cxnChg>
        <pc:cxnChg chg="del">
          <ac:chgData name="Yoel Kortick" userId="167978f5-7f40-4909-85d5-d4149554ad4e" providerId="ADAL" clId="{22F8B047-FA3B-4733-ADAA-D695084BB32D}" dt="2024-01-26T09:21:05.136" v="3732" actId="478"/>
          <ac:cxnSpMkLst>
            <pc:docMk/>
            <pc:sldMk cId="821230387" sldId="1838"/>
            <ac:cxnSpMk id="16" creationId="{A96DE0E0-3E45-FFD2-1D4D-D9C03186C2A6}"/>
          </ac:cxnSpMkLst>
        </pc:cxnChg>
      </pc:sldChg>
      <pc:sldChg chg="modSp del">
        <pc:chgData name="Yoel Kortick" userId="167978f5-7f40-4909-85d5-d4149554ad4e" providerId="ADAL" clId="{22F8B047-FA3B-4733-ADAA-D695084BB32D}" dt="2024-01-26T09:32:28.864" v="4268" actId="47"/>
        <pc:sldMkLst>
          <pc:docMk/>
          <pc:sldMk cId="3172996001" sldId="1839"/>
        </pc:sldMkLst>
        <pc:spChg chg="mod">
          <ac:chgData name="Yoel Kortick" userId="167978f5-7f40-4909-85d5-d4149554ad4e" providerId="ADAL" clId="{22F8B047-FA3B-4733-ADAA-D695084BB32D}" dt="2024-01-26T08:58:38.655" v="2751"/>
          <ac:spMkLst>
            <pc:docMk/>
            <pc:sldMk cId="3172996001" sldId="1839"/>
            <ac:spMk id="3" creationId="{4FC18B40-6547-41EC-8A0E-1C8F40E0A42F}"/>
          </ac:spMkLst>
        </pc:spChg>
        <pc:spChg chg="mod">
          <ac:chgData name="Yoel Kortick" userId="167978f5-7f40-4909-85d5-d4149554ad4e" providerId="ADAL" clId="{22F8B047-FA3B-4733-ADAA-D695084BB32D}" dt="2024-01-25T13:05:43.693" v="2551"/>
          <ac:spMkLst>
            <pc:docMk/>
            <pc:sldMk cId="3172996001" sldId="1839"/>
            <ac:spMk id="4" creationId="{2490F34D-A7E2-4EA9-8B1A-78371A1F1CD1}"/>
          </ac:spMkLst>
        </pc:spChg>
      </pc:sldChg>
      <pc:sldChg chg="modSp del">
        <pc:chgData name="Yoel Kortick" userId="167978f5-7f40-4909-85d5-d4149554ad4e" providerId="ADAL" clId="{22F8B047-FA3B-4733-ADAA-D695084BB32D}" dt="2024-01-26T09:55:52.259" v="5087" actId="47"/>
        <pc:sldMkLst>
          <pc:docMk/>
          <pc:sldMk cId="4009811497" sldId="1841"/>
        </pc:sldMkLst>
        <pc:spChg chg="mod">
          <ac:chgData name="Yoel Kortick" userId="167978f5-7f40-4909-85d5-d4149554ad4e" providerId="ADAL" clId="{22F8B047-FA3B-4733-ADAA-D695084BB32D}" dt="2024-01-26T09:32:52.689" v="4269"/>
          <ac:spMkLst>
            <pc:docMk/>
            <pc:sldMk cId="4009811497" sldId="1841"/>
            <ac:spMk id="3" creationId="{4FC18B40-6547-41EC-8A0E-1C8F40E0A42F}"/>
          </ac:spMkLst>
        </pc:spChg>
        <pc:spChg chg="mod">
          <ac:chgData name="Yoel Kortick" userId="167978f5-7f40-4909-85d5-d4149554ad4e" providerId="ADAL" clId="{22F8B047-FA3B-4733-ADAA-D695084BB32D}" dt="2024-01-25T13:05:43.693" v="2551"/>
          <ac:spMkLst>
            <pc:docMk/>
            <pc:sldMk cId="4009811497" sldId="1841"/>
            <ac:spMk id="27" creationId="{398C3D68-1ADC-DCD1-0897-CA4479532E37}"/>
          </ac:spMkLst>
        </pc:spChg>
      </pc:sldChg>
      <pc:sldChg chg="modSp del">
        <pc:chgData name="Yoel Kortick" userId="167978f5-7f40-4909-85d5-d4149554ad4e" providerId="ADAL" clId="{22F8B047-FA3B-4733-ADAA-D695084BB32D}" dt="2024-01-26T08:58:12.425" v="2748" actId="47"/>
        <pc:sldMkLst>
          <pc:docMk/>
          <pc:sldMk cId="3653733849" sldId="1842"/>
        </pc:sldMkLst>
        <pc:spChg chg="mod">
          <ac:chgData name="Yoel Kortick" userId="167978f5-7f40-4909-85d5-d4149554ad4e" providerId="ADAL" clId="{22F8B047-FA3B-4733-ADAA-D695084BB32D}" dt="2024-01-25T13:05:43.693" v="2551"/>
          <ac:spMkLst>
            <pc:docMk/>
            <pc:sldMk cId="3653733849" sldId="1842"/>
            <ac:spMk id="4" creationId="{2490F34D-A7E2-4EA9-8B1A-78371A1F1CD1}"/>
          </ac:spMkLst>
        </pc:spChg>
      </pc:sldChg>
      <pc:sldChg chg="modSp mod">
        <pc:chgData name="Yoel Kortick" userId="167978f5-7f40-4909-85d5-d4149554ad4e" providerId="ADAL" clId="{22F8B047-FA3B-4733-ADAA-D695084BB32D}" dt="2024-01-26T10:31:11.219" v="6150"/>
        <pc:sldMkLst>
          <pc:docMk/>
          <pc:sldMk cId="1688588902" sldId="1843"/>
        </pc:sldMkLst>
        <pc:spChg chg="mod">
          <ac:chgData name="Yoel Kortick" userId="167978f5-7f40-4909-85d5-d4149554ad4e" providerId="ADAL" clId="{22F8B047-FA3B-4733-ADAA-D695084BB32D}" dt="2024-01-26T10:31:11.219" v="6150"/>
          <ac:spMkLst>
            <pc:docMk/>
            <pc:sldMk cId="1688588902" sldId="1843"/>
            <ac:spMk id="4" creationId="{A1FE6F9A-C018-4915-94D1-7B4CD1DF4BFF}"/>
          </ac:spMkLst>
        </pc:spChg>
      </pc:sldChg>
      <pc:sldChg chg="addSp delSp modSp mod">
        <pc:chgData name="Yoel Kortick" userId="167978f5-7f40-4909-85d5-d4149554ad4e" providerId="ADAL" clId="{22F8B047-FA3B-4733-ADAA-D695084BB32D}" dt="2024-01-26T10:31:31.864" v="6171" actId="1036"/>
        <pc:sldMkLst>
          <pc:docMk/>
          <pc:sldMk cId="3894568248" sldId="1844"/>
        </pc:sldMkLst>
        <pc:spChg chg="mod">
          <ac:chgData name="Yoel Kortick" userId="167978f5-7f40-4909-85d5-d4149554ad4e" providerId="ADAL" clId="{22F8B047-FA3B-4733-ADAA-D695084BB32D}" dt="2024-01-26T10:31:11.219" v="6150"/>
          <ac:spMkLst>
            <pc:docMk/>
            <pc:sldMk cId="3894568248" sldId="1844"/>
            <ac:spMk id="3" creationId="{4FC18B40-6547-41EC-8A0E-1C8F40E0A42F}"/>
          </ac:spMkLst>
        </pc:spChg>
        <pc:spChg chg="mod">
          <ac:chgData name="Yoel Kortick" userId="167978f5-7f40-4909-85d5-d4149554ad4e" providerId="ADAL" clId="{22F8B047-FA3B-4733-ADAA-D695084BB32D}" dt="2024-01-26T10:21:47.848" v="6129" actId="255"/>
          <ac:spMkLst>
            <pc:docMk/>
            <pc:sldMk cId="3894568248" sldId="1844"/>
            <ac:spMk id="4" creationId="{2490F34D-A7E2-4EA9-8B1A-78371A1F1CD1}"/>
          </ac:spMkLst>
        </pc:spChg>
        <pc:spChg chg="del">
          <ac:chgData name="Yoel Kortick" userId="167978f5-7f40-4909-85d5-d4149554ad4e" providerId="ADAL" clId="{22F8B047-FA3B-4733-ADAA-D695084BB32D}" dt="2024-01-26T10:20:28.496" v="5966" actId="478"/>
          <ac:spMkLst>
            <pc:docMk/>
            <pc:sldMk cId="3894568248" sldId="1844"/>
            <ac:spMk id="6" creationId="{40EC6E6B-5F3D-4C63-A5DA-88BF23CA2A71}"/>
          </ac:spMkLst>
        </pc:spChg>
        <pc:spChg chg="del">
          <ac:chgData name="Yoel Kortick" userId="167978f5-7f40-4909-85d5-d4149554ad4e" providerId="ADAL" clId="{22F8B047-FA3B-4733-ADAA-D695084BB32D}" dt="2024-01-26T10:20:28.496" v="5966" actId="478"/>
          <ac:spMkLst>
            <pc:docMk/>
            <pc:sldMk cId="3894568248" sldId="1844"/>
            <ac:spMk id="7" creationId="{2924AE36-2939-4BAE-A085-871D6BC2D4F4}"/>
          </ac:spMkLst>
        </pc:spChg>
        <pc:spChg chg="del">
          <ac:chgData name="Yoel Kortick" userId="167978f5-7f40-4909-85d5-d4149554ad4e" providerId="ADAL" clId="{22F8B047-FA3B-4733-ADAA-D695084BB32D}" dt="2024-01-26T10:20:28.496" v="5966" actId="478"/>
          <ac:spMkLst>
            <pc:docMk/>
            <pc:sldMk cId="3894568248" sldId="1844"/>
            <ac:spMk id="8" creationId="{46BF5702-B79D-47D5-9539-62D6FB092F63}"/>
          </ac:spMkLst>
        </pc:spChg>
        <pc:spChg chg="del">
          <ac:chgData name="Yoel Kortick" userId="167978f5-7f40-4909-85d5-d4149554ad4e" providerId="ADAL" clId="{22F8B047-FA3B-4733-ADAA-D695084BB32D}" dt="2024-01-26T10:20:28.496" v="5966" actId="478"/>
          <ac:spMkLst>
            <pc:docMk/>
            <pc:sldMk cId="3894568248" sldId="1844"/>
            <ac:spMk id="9" creationId="{2B688B14-DE8A-48F1-84A8-3EFA29684A9E}"/>
          </ac:spMkLst>
        </pc:spChg>
        <pc:spChg chg="add">
          <ac:chgData name="Yoel Kortick" userId="167978f5-7f40-4909-85d5-d4149554ad4e" providerId="ADAL" clId="{22F8B047-FA3B-4733-ADAA-D695084BB32D}" dt="2024-01-26T10:31:21.646" v="6151" actId="11529"/>
          <ac:spMkLst>
            <pc:docMk/>
            <pc:sldMk cId="3894568248" sldId="1844"/>
            <ac:spMk id="16" creationId="{9A52325D-B6C7-F35E-16EA-B9A29E88103D}"/>
          </ac:spMkLst>
        </pc:spChg>
        <pc:spChg chg="add mod">
          <ac:chgData name="Yoel Kortick" userId="167978f5-7f40-4909-85d5-d4149554ad4e" providerId="ADAL" clId="{22F8B047-FA3B-4733-ADAA-D695084BB32D}" dt="2024-01-26T10:31:31.864" v="6171" actId="1036"/>
          <ac:spMkLst>
            <pc:docMk/>
            <pc:sldMk cId="3894568248" sldId="1844"/>
            <ac:spMk id="17" creationId="{BC79712E-8298-CCA8-4F0A-A1F367E13EB9}"/>
          </ac:spMkLst>
        </pc:spChg>
        <pc:spChg chg="del">
          <ac:chgData name="Yoel Kortick" userId="167978f5-7f40-4909-85d5-d4149554ad4e" providerId="ADAL" clId="{22F8B047-FA3B-4733-ADAA-D695084BB32D}" dt="2024-01-26T10:20:28.496" v="5966" actId="478"/>
          <ac:spMkLst>
            <pc:docMk/>
            <pc:sldMk cId="3894568248" sldId="1844"/>
            <ac:spMk id="22" creationId="{99908274-853B-4E13-893E-1201A234D0A4}"/>
          </ac:spMkLst>
        </pc:spChg>
        <pc:picChg chg="add del mod">
          <ac:chgData name="Yoel Kortick" userId="167978f5-7f40-4909-85d5-d4149554ad4e" providerId="ADAL" clId="{22F8B047-FA3B-4733-ADAA-D695084BB32D}" dt="2024-01-26T10:30:06.758" v="6132" actId="478"/>
          <ac:picMkLst>
            <pc:docMk/>
            <pc:sldMk cId="3894568248" sldId="1844"/>
            <ac:picMk id="5" creationId="{3545A0F4-6612-48B4-BD7A-4AA5DB3C164A}"/>
          </ac:picMkLst>
        </pc:picChg>
        <pc:picChg chg="del">
          <ac:chgData name="Yoel Kortick" userId="167978f5-7f40-4909-85d5-d4149554ad4e" providerId="ADAL" clId="{22F8B047-FA3B-4733-ADAA-D695084BB32D}" dt="2024-01-26T10:20:28.496" v="5966" actId="478"/>
          <ac:picMkLst>
            <pc:docMk/>
            <pc:sldMk cId="3894568248" sldId="1844"/>
            <ac:picMk id="10" creationId="{45F336E1-850D-859F-143C-0E972F7AB10E}"/>
          </ac:picMkLst>
        </pc:picChg>
        <pc:picChg chg="add">
          <ac:chgData name="Yoel Kortick" userId="167978f5-7f40-4909-85d5-d4149554ad4e" providerId="ADAL" clId="{22F8B047-FA3B-4733-ADAA-D695084BB32D}" dt="2024-01-26T10:30:07.575" v="6133" actId="22"/>
          <ac:picMkLst>
            <pc:docMk/>
            <pc:sldMk cId="3894568248" sldId="1844"/>
            <ac:picMk id="13" creationId="{042CBCB6-7769-6D41-DD7E-C76053F507C0}"/>
          </ac:picMkLst>
        </pc:picChg>
        <pc:picChg chg="add mod">
          <ac:chgData name="Yoel Kortick" userId="167978f5-7f40-4909-85d5-d4149554ad4e" providerId="ADAL" clId="{22F8B047-FA3B-4733-ADAA-D695084BB32D}" dt="2024-01-26T10:30:37.332" v="6149" actId="1036"/>
          <ac:picMkLst>
            <pc:docMk/>
            <pc:sldMk cId="3894568248" sldId="1844"/>
            <ac:picMk id="15" creationId="{06A3DF70-DCDD-9655-7D36-5091BC3A32D0}"/>
          </ac:picMkLst>
        </pc:picChg>
        <pc:cxnChg chg="del">
          <ac:chgData name="Yoel Kortick" userId="167978f5-7f40-4909-85d5-d4149554ad4e" providerId="ADAL" clId="{22F8B047-FA3B-4733-ADAA-D695084BB32D}" dt="2024-01-26T10:20:28.496" v="5966" actId="478"/>
          <ac:cxnSpMkLst>
            <pc:docMk/>
            <pc:sldMk cId="3894568248" sldId="1844"/>
            <ac:cxnSpMk id="11" creationId="{EB7FFC74-2780-498D-AC83-7A3B2BD31F7E}"/>
          </ac:cxnSpMkLst>
        </pc:cxnChg>
        <pc:cxnChg chg="del">
          <ac:chgData name="Yoel Kortick" userId="167978f5-7f40-4909-85d5-d4149554ad4e" providerId="ADAL" clId="{22F8B047-FA3B-4733-ADAA-D695084BB32D}" dt="2024-01-26T10:20:28.496" v="5966" actId="478"/>
          <ac:cxnSpMkLst>
            <pc:docMk/>
            <pc:sldMk cId="3894568248" sldId="1844"/>
            <ac:cxnSpMk id="18" creationId="{DD74B28D-E4FB-4068-B93C-9566E1E1FC86}"/>
          </ac:cxnSpMkLst>
        </pc:cxnChg>
        <pc:cxnChg chg="del">
          <ac:chgData name="Yoel Kortick" userId="167978f5-7f40-4909-85d5-d4149554ad4e" providerId="ADAL" clId="{22F8B047-FA3B-4733-ADAA-D695084BB32D}" dt="2024-01-26T10:20:28.496" v="5966" actId="478"/>
          <ac:cxnSpMkLst>
            <pc:docMk/>
            <pc:sldMk cId="3894568248" sldId="1844"/>
            <ac:cxnSpMk id="19" creationId="{B27B1CE1-0203-40C3-816E-442A212D9AD6}"/>
          </ac:cxnSpMkLst>
        </pc:cxnChg>
        <pc:cxnChg chg="del mod">
          <ac:chgData name="Yoel Kortick" userId="167978f5-7f40-4909-85d5-d4149554ad4e" providerId="ADAL" clId="{22F8B047-FA3B-4733-ADAA-D695084BB32D}" dt="2024-01-26T10:20:28.496" v="5966" actId="478"/>
          <ac:cxnSpMkLst>
            <pc:docMk/>
            <pc:sldMk cId="3894568248" sldId="1844"/>
            <ac:cxnSpMk id="23" creationId="{C777642E-D9F9-495A-910C-75106251B275}"/>
          </ac:cxnSpMkLst>
        </pc:cxnChg>
      </pc:sldChg>
      <pc:sldChg chg="addSp delSp modSp mod">
        <pc:chgData name="Yoel Kortick" userId="167978f5-7f40-4909-85d5-d4149554ad4e" providerId="ADAL" clId="{22F8B047-FA3B-4733-ADAA-D695084BB32D}" dt="2024-01-26T10:36:18.102" v="6392" actId="208"/>
        <pc:sldMkLst>
          <pc:docMk/>
          <pc:sldMk cId="1039114364" sldId="1845"/>
        </pc:sldMkLst>
        <pc:spChg chg="mod">
          <ac:chgData name="Yoel Kortick" userId="167978f5-7f40-4909-85d5-d4149554ad4e" providerId="ADAL" clId="{22F8B047-FA3B-4733-ADAA-D695084BB32D}" dt="2024-01-26T10:31:11.219" v="6150"/>
          <ac:spMkLst>
            <pc:docMk/>
            <pc:sldMk cId="1039114364" sldId="1845"/>
            <ac:spMk id="3" creationId="{4FC18B40-6547-41EC-8A0E-1C8F40E0A42F}"/>
          </ac:spMkLst>
        </pc:spChg>
        <pc:spChg chg="mod">
          <ac:chgData name="Yoel Kortick" userId="167978f5-7f40-4909-85d5-d4149554ad4e" providerId="ADAL" clId="{22F8B047-FA3B-4733-ADAA-D695084BB32D}" dt="2024-01-26T10:35:50.129" v="6382" actId="20577"/>
          <ac:spMkLst>
            <pc:docMk/>
            <pc:sldMk cId="1039114364" sldId="1845"/>
            <ac:spMk id="4" creationId="{2490F34D-A7E2-4EA9-8B1A-78371A1F1CD1}"/>
          </ac:spMkLst>
        </pc:spChg>
        <pc:spChg chg="mod">
          <ac:chgData name="Yoel Kortick" userId="167978f5-7f40-4909-85d5-d4149554ad4e" providerId="ADAL" clId="{22F8B047-FA3B-4733-ADAA-D695084BB32D}" dt="2024-01-26T10:36:05.408" v="6387" actId="14100"/>
          <ac:spMkLst>
            <pc:docMk/>
            <pc:sldMk cId="1039114364" sldId="1845"/>
            <ac:spMk id="6" creationId="{40EC6E6B-5F3D-4C63-A5DA-88BF23CA2A71}"/>
          </ac:spMkLst>
        </pc:spChg>
        <pc:spChg chg="mod">
          <ac:chgData name="Yoel Kortick" userId="167978f5-7f40-4909-85d5-d4149554ad4e" providerId="ADAL" clId="{22F8B047-FA3B-4733-ADAA-D695084BB32D}" dt="2024-01-26T10:36:10.885" v="6389" actId="14100"/>
          <ac:spMkLst>
            <pc:docMk/>
            <pc:sldMk cId="1039114364" sldId="1845"/>
            <ac:spMk id="7" creationId="{2924AE36-2939-4BAE-A085-871D6BC2D4F4}"/>
          </ac:spMkLst>
        </pc:spChg>
        <pc:spChg chg="del">
          <ac:chgData name="Yoel Kortick" userId="167978f5-7f40-4909-85d5-d4149554ad4e" providerId="ADAL" clId="{22F8B047-FA3B-4733-ADAA-D695084BB32D}" dt="2024-01-26T10:35:54.194" v="6383" actId="478"/>
          <ac:spMkLst>
            <pc:docMk/>
            <pc:sldMk cId="1039114364" sldId="1845"/>
            <ac:spMk id="9" creationId="{2B688B14-DE8A-48F1-84A8-3EFA29684A9E}"/>
          </ac:spMkLst>
        </pc:spChg>
        <pc:picChg chg="del">
          <ac:chgData name="Yoel Kortick" userId="167978f5-7f40-4909-85d5-d4149554ad4e" providerId="ADAL" clId="{22F8B047-FA3B-4733-ADAA-D695084BB32D}" dt="2024-01-26T10:34:10.322" v="6341" actId="478"/>
          <ac:picMkLst>
            <pc:docMk/>
            <pc:sldMk cId="1039114364" sldId="1845"/>
            <ac:picMk id="5" creationId="{C234556B-F683-CE58-0B61-98B5622E0D56}"/>
          </ac:picMkLst>
        </pc:picChg>
        <pc:picChg chg="add del">
          <ac:chgData name="Yoel Kortick" userId="167978f5-7f40-4909-85d5-d4149554ad4e" providerId="ADAL" clId="{22F8B047-FA3B-4733-ADAA-D695084BB32D}" dt="2024-01-26T10:34:13.279" v="6343" actId="22"/>
          <ac:picMkLst>
            <pc:docMk/>
            <pc:sldMk cId="1039114364" sldId="1845"/>
            <ac:picMk id="8" creationId="{DAA66F35-5CD8-6CE2-4A69-D87C5313D12D}"/>
          </ac:picMkLst>
        </pc:picChg>
        <pc:picChg chg="add mod ord">
          <ac:chgData name="Yoel Kortick" userId="167978f5-7f40-4909-85d5-d4149554ad4e" providerId="ADAL" clId="{22F8B047-FA3B-4733-ADAA-D695084BB32D}" dt="2024-01-26T10:36:18.102" v="6392" actId="208"/>
          <ac:picMkLst>
            <pc:docMk/>
            <pc:sldMk cId="1039114364" sldId="1845"/>
            <ac:picMk id="12" creationId="{41C11772-74FA-0251-BE04-5CD97365B391}"/>
          </ac:picMkLst>
        </pc:picChg>
        <pc:cxnChg chg="del mod">
          <ac:chgData name="Yoel Kortick" userId="167978f5-7f40-4909-85d5-d4149554ad4e" providerId="ADAL" clId="{22F8B047-FA3B-4733-ADAA-D695084BB32D}" dt="2024-01-26T10:36:14.262" v="6390" actId="478"/>
          <ac:cxnSpMkLst>
            <pc:docMk/>
            <pc:sldMk cId="1039114364" sldId="1845"/>
            <ac:cxnSpMk id="11" creationId="{EB7FFC74-2780-498D-AC83-7A3B2BD31F7E}"/>
          </ac:cxnSpMkLst>
        </pc:cxnChg>
        <pc:cxnChg chg="del mod">
          <ac:chgData name="Yoel Kortick" userId="167978f5-7f40-4909-85d5-d4149554ad4e" providerId="ADAL" clId="{22F8B047-FA3B-4733-ADAA-D695084BB32D}" dt="2024-01-26T10:36:16.322" v="6391" actId="478"/>
          <ac:cxnSpMkLst>
            <pc:docMk/>
            <pc:sldMk cId="1039114364" sldId="1845"/>
            <ac:cxnSpMk id="19" creationId="{B27B1CE1-0203-40C3-816E-442A212D9AD6}"/>
          </ac:cxnSpMkLst>
        </pc:cxnChg>
      </pc:sldChg>
      <pc:sldChg chg="addSp delSp modSp mod">
        <pc:chgData name="Yoel Kortick" userId="167978f5-7f40-4909-85d5-d4149554ad4e" providerId="ADAL" clId="{22F8B047-FA3B-4733-ADAA-D695084BB32D}" dt="2024-01-26T10:46:01.419" v="6610" actId="20577"/>
        <pc:sldMkLst>
          <pc:docMk/>
          <pc:sldMk cId="1544686273" sldId="1846"/>
        </pc:sldMkLst>
        <pc:spChg chg="mod">
          <ac:chgData name="Yoel Kortick" userId="167978f5-7f40-4909-85d5-d4149554ad4e" providerId="ADAL" clId="{22F8B047-FA3B-4733-ADAA-D695084BB32D}" dt="2024-01-26T10:38:23.006" v="6445" actId="1036"/>
          <ac:spMkLst>
            <pc:docMk/>
            <pc:sldMk cId="1544686273" sldId="1846"/>
            <ac:spMk id="2" creationId="{B8B13DF9-5F08-499F-930F-4604FF304100}"/>
          </ac:spMkLst>
        </pc:spChg>
        <pc:spChg chg="mod">
          <ac:chgData name="Yoel Kortick" userId="167978f5-7f40-4909-85d5-d4149554ad4e" providerId="ADAL" clId="{22F8B047-FA3B-4733-ADAA-D695084BB32D}" dt="2024-01-26T10:31:11.219" v="6150"/>
          <ac:spMkLst>
            <pc:docMk/>
            <pc:sldMk cId="1544686273" sldId="1846"/>
            <ac:spMk id="3" creationId="{4FC18B40-6547-41EC-8A0E-1C8F40E0A42F}"/>
          </ac:spMkLst>
        </pc:spChg>
        <pc:spChg chg="mod">
          <ac:chgData name="Yoel Kortick" userId="167978f5-7f40-4909-85d5-d4149554ad4e" providerId="ADAL" clId="{22F8B047-FA3B-4733-ADAA-D695084BB32D}" dt="2024-01-26T10:46:01.419" v="6610" actId="20577"/>
          <ac:spMkLst>
            <pc:docMk/>
            <pc:sldMk cId="1544686273" sldId="1846"/>
            <ac:spMk id="4" creationId="{2490F34D-A7E2-4EA9-8B1A-78371A1F1CD1}"/>
          </ac:spMkLst>
        </pc:spChg>
        <pc:spChg chg="mod">
          <ac:chgData name="Yoel Kortick" userId="167978f5-7f40-4909-85d5-d4149554ad4e" providerId="ADAL" clId="{22F8B047-FA3B-4733-ADAA-D695084BB32D}" dt="2024-01-26T10:38:17.959" v="6439" actId="14100"/>
          <ac:spMkLst>
            <pc:docMk/>
            <pc:sldMk cId="1544686273" sldId="1846"/>
            <ac:spMk id="7" creationId="{BC26EA41-3381-4D6A-8A43-35C115BF1BEF}"/>
          </ac:spMkLst>
        </pc:spChg>
        <pc:spChg chg="del">
          <ac:chgData name="Yoel Kortick" userId="167978f5-7f40-4909-85d5-d4149554ad4e" providerId="ADAL" clId="{22F8B047-FA3B-4733-ADAA-D695084BB32D}" dt="2024-01-26T10:38:27.783" v="6446" actId="478"/>
          <ac:spMkLst>
            <pc:docMk/>
            <pc:sldMk cId="1544686273" sldId="1846"/>
            <ac:spMk id="10" creationId="{D855BB50-2C29-4DA9-BAC1-31EBEE31F969}"/>
          </ac:spMkLst>
        </pc:spChg>
        <pc:picChg chg="add mod ord">
          <ac:chgData name="Yoel Kortick" userId="167978f5-7f40-4909-85d5-d4149554ad4e" providerId="ADAL" clId="{22F8B047-FA3B-4733-ADAA-D695084BB32D}" dt="2024-01-26T10:38:31.321" v="6448" actId="208"/>
          <ac:picMkLst>
            <pc:docMk/>
            <pc:sldMk cId="1544686273" sldId="1846"/>
            <ac:picMk id="6" creationId="{510F9E54-1F50-B59C-5F6B-C38D9D1AFAA4}"/>
          </ac:picMkLst>
        </pc:picChg>
        <pc:picChg chg="del">
          <ac:chgData name="Yoel Kortick" userId="167978f5-7f40-4909-85d5-d4149554ad4e" providerId="ADAL" clId="{22F8B047-FA3B-4733-ADAA-D695084BB32D}" dt="2024-01-26T10:38:03.344" v="6421" actId="478"/>
          <ac:picMkLst>
            <pc:docMk/>
            <pc:sldMk cId="1544686273" sldId="1846"/>
            <ac:picMk id="8" creationId="{BDFFE18B-7427-F631-46D5-4F0CF2D1676C}"/>
          </ac:picMkLst>
        </pc:picChg>
      </pc:sldChg>
      <pc:sldChg chg="addSp delSp modSp mod">
        <pc:chgData name="Yoel Kortick" userId="167978f5-7f40-4909-85d5-d4149554ad4e" providerId="ADAL" clId="{22F8B047-FA3B-4733-ADAA-D695084BB32D}" dt="2024-01-26T10:49:45.397" v="6755" actId="1036"/>
        <pc:sldMkLst>
          <pc:docMk/>
          <pc:sldMk cId="1688422437" sldId="1847"/>
        </pc:sldMkLst>
        <pc:spChg chg="del mod">
          <ac:chgData name="Yoel Kortick" userId="167978f5-7f40-4909-85d5-d4149554ad4e" providerId="ADAL" clId="{22F8B047-FA3B-4733-ADAA-D695084BB32D}" dt="2024-01-26T10:48:02.525" v="6611" actId="478"/>
          <ac:spMkLst>
            <pc:docMk/>
            <pc:sldMk cId="1688422437" sldId="1847"/>
            <ac:spMk id="2" creationId="{315526E6-7AE1-F1DC-C940-D7B49308D473}"/>
          </ac:spMkLst>
        </pc:spChg>
        <pc:spChg chg="mod">
          <ac:chgData name="Yoel Kortick" userId="167978f5-7f40-4909-85d5-d4149554ad4e" providerId="ADAL" clId="{22F8B047-FA3B-4733-ADAA-D695084BB32D}" dt="2024-01-26T10:31:11.219" v="6150"/>
          <ac:spMkLst>
            <pc:docMk/>
            <pc:sldMk cId="1688422437" sldId="1847"/>
            <ac:spMk id="3" creationId="{4FC18B40-6547-41EC-8A0E-1C8F40E0A42F}"/>
          </ac:spMkLst>
        </pc:spChg>
        <pc:spChg chg="mod">
          <ac:chgData name="Yoel Kortick" userId="167978f5-7f40-4909-85d5-d4149554ad4e" providerId="ADAL" clId="{22F8B047-FA3B-4733-ADAA-D695084BB32D}" dt="2024-01-26T10:49:28.265" v="6749" actId="255"/>
          <ac:spMkLst>
            <pc:docMk/>
            <pc:sldMk cId="1688422437" sldId="1847"/>
            <ac:spMk id="4" creationId="{2490F34D-A7E2-4EA9-8B1A-78371A1F1CD1}"/>
          </ac:spMkLst>
        </pc:spChg>
        <pc:spChg chg="add mod">
          <ac:chgData name="Yoel Kortick" userId="167978f5-7f40-4909-85d5-d4149554ad4e" providerId="ADAL" clId="{22F8B047-FA3B-4733-ADAA-D695084BB32D}" dt="2024-01-26T10:49:45.397" v="6755" actId="1036"/>
          <ac:spMkLst>
            <pc:docMk/>
            <pc:sldMk cId="1688422437" sldId="1847"/>
            <ac:spMk id="10" creationId="{2661131B-EAC8-499F-17C2-D39786293790}"/>
          </ac:spMkLst>
        </pc:spChg>
        <pc:picChg chg="del">
          <ac:chgData name="Yoel Kortick" userId="167978f5-7f40-4909-85d5-d4149554ad4e" providerId="ADAL" clId="{22F8B047-FA3B-4733-ADAA-D695084BB32D}" dt="2024-01-26T10:48:04.745" v="6614" actId="478"/>
          <ac:picMkLst>
            <pc:docMk/>
            <pc:sldMk cId="1688422437" sldId="1847"/>
            <ac:picMk id="6" creationId="{411B722E-59DA-607A-48ED-4FA4CD9D0233}"/>
          </ac:picMkLst>
        </pc:picChg>
        <pc:picChg chg="add mod ord">
          <ac:chgData name="Yoel Kortick" userId="167978f5-7f40-4909-85d5-d4149554ad4e" providerId="ADAL" clId="{22F8B047-FA3B-4733-ADAA-D695084BB32D}" dt="2024-01-26T10:49:35.165" v="6751" actId="167"/>
          <ac:picMkLst>
            <pc:docMk/>
            <pc:sldMk cId="1688422437" sldId="1847"/>
            <ac:picMk id="8" creationId="{ED7CD0AD-004D-DAB4-F61F-5CF453A98058}"/>
          </ac:picMkLst>
        </pc:picChg>
        <pc:cxnChg chg="del">
          <ac:chgData name="Yoel Kortick" userId="167978f5-7f40-4909-85d5-d4149554ad4e" providerId="ADAL" clId="{22F8B047-FA3B-4733-ADAA-D695084BB32D}" dt="2024-01-26T10:48:04.246" v="6613" actId="478"/>
          <ac:cxnSpMkLst>
            <pc:docMk/>
            <pc:sldMk cId="1688422437" sldId="1847"/>
            <ac:cxnSpMk id="7" creationId="{87F5CE98-3345-1505-35FF-F07A82504685}"/>
          </ac:cxnSpMkLst>
        </pc:cxnChg>
        <pc:cxnChg chg="del">
          <ac:chgData name="Yoel Kortick" userId="167978f5-7f40-4909-85d5-d4149554ad4e" providerId="ADAL" clId="{22F8B047-FA3B-4733-ADAA-D695084BB32D}" dt="2024-01-26T10:48:03.612" v="6612" actId="478"/>
          <ac:cxnSpMkLst>
            <pc:docMk/>
            <pc:sldMk cId="1688422437" sldId="1847"/>
            <ac:cxnSpMk id="9" creationId="{5937EB11-8199-1F28-36DF-75A019D73DAB}"/>
          </ac:cxnSpMkLst>
        </pc:cxnChg>
      </pc:sldChg>
      <pc:sldChg chg="addSp delSp modSp mod">
        <pc:chgData name="Yoel Kortick" userId="167978f5-7f40-4909-85d5-d4149554ad4e" providerId="ADAL" clId="{22F8B047-FA3B-4733-ADAA-D695084BB32D}" dt="2024-01-26T10:51:37.855" v="6804" actId="208"/>
        <pc:sldMkLst>
          <pc:docMk/>
          <pc:sldMk cId="3892981007" sldId="1848"/>
        </pc:sldMkLst>
        <pc:spChg chg="del">
          <ac:chgData name="Yoel Kortick" userId="167978f5-7f40-4909-85d5-d4149554ad4e" providerId="ADAL" clId="{22F8B047-FA3B-4733-ADAA-D695084BB32D}" dt="2024-01-26T10:51:21.112" v="6794" actId="478"/>
          <ac:spMkLst>
            <pc:docMk/>
            <pc:sldMk cId="3892981007" sldId="1848"/>
            <ac:spMk id="2" creationId="{29E475A2-4A95-4303-9D93-540C7D188F43}"/>
          </ac:spMkLst>
        </pc:spChg>
        <pc:spChg chg="mod">
          <ac:chgData name="Yoel Kortick" userId="167978f5-7f40-4909-85d5-d4149554ad4e" providerId="ADAL" clId="{22F8B047-FA3B-4733-ADAA-D695084BB32D}" dt="2024-01-26T10:31:11.219" v="6150"/>
          <ac:spMkLst>
            <pc:docMk/>
            <pc:sldMk cId="3892981007" sldId="1848"/>
            <ac:spMk id="3" creationId="{4FC18B40-6547-41EC-8A0E-1C8F40E0A42F}"/>
          </ac:spMkLst>
        </pc:spChg>
        <pc:spChg chg="mod">
          <ac:chgData name="Yoel Kortick" userId="167978f5-7f40-4909-85d5-d4149554ad4e" providerId="ADAL" clId="{22F8B047-FA3B-4733-ADAA-D695084BB32D}" dt="2024-01-26T10:51:14.565" v="6793" actId="313"/>
          <ac:spMkLst>
            <pc:docMk/>
            <pc:sldMk cId="3892981007" sldId="1848"/>
            <ac:spMk id="4" creationId="{2490F34D-A7E2-4EA9-8B1A-78371A1F1CD1}"/>
          </ac:spMkLst>
        </pc:spChg>
        <pc:spChg chg="del mod">
          <ac:chgData name="Yoel Kortick" userId="167978f5-7f40-4909-85d5-d4149554ad4e" providerId="ADAL" clId="{22F8B047-FA3B-4733-ADAA-D695084BB32D}" dt="2024-01-26T10:51:21.112" v="6794" actId="478"/>
          <ac:spMkLst>
            <pc:docMk/>
            <pc:sldMk cId="3892981007" sldId="1848"/>
            <ac:spMk id="8" creationId="{6A12B8FB-284D-AD09-2394-DAECAF7F12D1}"/>
          </ac:spMkLst>
        </pc:spChg>
        <pc:spChg chg="del mod">
          <ac:chgData name="Yoel Kortick" userId="167978f5-7f40-4909-85d5-d4149554ad4e" providerId="ADAL" clId="{22F8B047-FA3B-4733-ADAA-D695084BB32D}" dt="2024-01-26T10:51:29.626" v="6802" actId="478"/>
          <ac:spMkLst>
            <pc:docMk/>
            <pc:sldMk cId="3892981007" sldId="1848"/>
            <ac:spMk id="9" creationId="{2538D5BE-2A48-0F5B-4FB5-5F7336725FF7}"/>
          </ac:spMkLst>
        </pc:spChg>
        <pc:spChg chg="add">
          <ac:chgData name="Yoel Kortick" userId="167978f5-7f40-4909-85d5-d4149554ad4e" providerId="ADAL" clId="{22F8B047-FA3B-4733-ADAA-D695084BB32D}" dt="2024-01-26T10:51:36.014" v="6803" actId="11529"/>
          <ac:spMkLst>
            <pc:docMk/>
            <pc:sldMk cId="3892981007" sldId="1848"/>
            <ac:spMk id="14" creationId="{0E52438C-559B-DDF2-C33A-509F2AA682AD}"/>
          </ac:spMkLst>
        </pc:spChg>
        <pc:picChg chg="del">
          <ac:chgData name="Yoel Kortick" userId="167978f5-7f40-4909-85d5-d4149554ad4e" providerId="ADAL" clId="{22F8B047-FA3B-4733-ADAA-D695084BB32D}" dt="2024-01-26T10:51:21.112" v="6794" actId="478"/>
          <ac:picMkLst>
            <pc:docMk/>
            <pc:sldMk cId="3892981007" sldId="1848"/>
            <ac:picMk id="6" creationId="{6B16C7BB-C19D-3D42-B11D-643BADA50164}"/>
          </ac:picMkLst>
        </pc:picChg>
        <pc:picChg chg="add mod ord">
          <ac:chgData name="Yoel Kortick" userId="167978f5-7f40-4909-85d5-d4149554ad4e" providerId="ADAL" clId="{22F8B047-FA3B-4733-ADAA-D695084BB32D}" dt="2024-01-26T10:51:37.855" v="6804" actId="208"/>
          <ac:picMkLst>
            <pc:docMk/>
            <pc:sldMk cId="3892981007" sldId="1848"/>
            <ac:picMk id="7" creationId="{3479C218-DDF7-4591-98CD-244F9FFAD93F}"/>
          </ac:picMkLst>
        </pc:picChg>
        <pc:cxnChg chg="del">
          <ac:chgData name="Yoel Kortick" userId="167978f5-7f40-4909-85d5-d4149554ad4e" providerId="ADAL" clId="{22F8B047-FA3B-4733-ADAA-D695084BB32D}" dt="2024-01-26T10:51:21.112" v="6794" actId="478"/>
          <ac:cxnSpMkLst>
            <pc:docMk/>
            <pc:sldMk cId="3892981007" sldId="1848"/>
            <ac:cxnSpMk id="10" creationId="{6422D452-ABE8-991F-6C43-A890858A2192}"/>
          </ac:cxnSpMkLst>
        </pc:cxnChg>
        <pc:cxnChg chg="del">
          <ac:chgData name="Yoel Kortick" userId="167978f5-7f40-4909-85d5-d4149554ad4e" providerId="ADAL" clId="{22F8B047-FA3B-4733-ADAA-D695084BB32D}" dt="2024-01-26T10:51:21.112" v="6794" actId="478"/>
          <ac:cxnSpMkLst>
            <pc:docMk/>
            <pc:sldMk cId="3892981007" sldId="1848"/>
            <ac:cxnSpMk id="11" creationId="{C844EE87-914F-047F-C2EC-569913EC6BF7}"/>
          </ac:cxnSpMkLst>
        </pc:cxnChg>
        <pc:cxnChg chg="del">
          <ac:chgData name="Yoel Kortick" userId="167978f5-7f40-4909-85d5-d4149554ad4e" providerId="ADAL" clId="{22F8B047-FA3B-4733-ADAA-D695084BB32D}" dt="2024-01-26T10:51:21.112" v="6794" actId="478"/>
          <ac:cxnSpMkLst>
            <pc:docMk/>
            <pc:sldMk cId="3892981007" sldId="1848"/>
            <ac:cxnSpMk id="12" creationId="{4C5FF6AF-5761-CC0F-2D4C-1922A02B00D4}"/>
          </ac:cxnSpMkLst>
        </pc:cxnChg>
        <pc:cxnChg chg="del">
          <ac:chgData name="Yoel Kortick" userId="167978f5-7f40-4909-85d5-d4149554ad4e" providerId="ADAL" clId="{22F8B047-FA3B-4733-ADAA-D695084BB32D}" dt="2024-01-26T10:51:21.112" v="6794" actId="478"/>
          <ac:cxnSpMkLst>
            <pc:docMk/>
            <pc:sldMk cId="3892981007" sldId="1848"/>
            <ac:cxnSpMk id="13" creationId="{B26B3D55-FA36-34A8-2BC3-155C5D905590}"/>
          </ac:cxnSpMkLst>
        </pc:cxnChg>
      </pc:sldChg>
      <pc:sldChg chg="modSp del">
        <pc:chgData name="Yoel Kortick" userId="167978f5-7f40-4909-85d5-d4149554ad4e" providerId="ADAL" clId="{22F8B047-FA3B-4733-ADAA-D695084BB32D}" dt="2024-01-26T10:51:43.445" v="6805" actId="47"/>
        <pc:sldMkLst>
          <pc:docMk/>
          <pc:sldMk cId="1732673338" sldId="1849"/>
        </pc:sldMkLst>
        <pc:spChg chg="mod">
          <ac:chgData name="Yoel Kortick" userId="167978f5-7f40-4909-85d5-d4149554ad4e" providerId="ADAL" clId="{22F8B047-FA3B-4733-ADAA-D695084BB32D}" dt="2024-01-26T10:31:11.219" v="6150"/>
          <ac:spMkLst>
            <pc:docMk/>
            <pc:sldMk cId="1732673338" sldId="1849"/>
            <ac:spMk id="3" creationId="{4FC18B40-6547-41EC-8A0E-1C8F40E0A42F}"/>
          </ac:spMkLst>
        </pc:spChg>
        <pc:spChg chg="mod">
          <ac:chgData name="Yoel Kortick" userId="167978f5-7f40-4909-85d5-d4149554ad4e" providerId="ADAL" clId="{22F8B047-FA3B-4733-ADAA-D695084BB32D}" dt="2024-01-25T13:05:43.693" v="2551"/>
          <ac:spMkLst>
            <pc:docMk/>
            <pc:sldMk cId="1732673338" sldId="1849"/>
            <ac:spMk id="4" creationId="{2490F34D-A7E2-4EA9-8B1A-78371A1F1CD1}"/>
          </ac:spMkLst>
        </pc:spChg>
        <pc:spChg chg="mod">
          <ac:chgData name="Yoel Kortick" userId="167978f5-7f40-4909-85d5-d4149554ad4e" providerId="ADAL" clId="{22F8B047-FA3B-4733-ADAA-D695084BB32D}" dt="2024-01-25T13:05:43.693" v="2551"/>
          <ac:spMkLst>
            <pc:docMk/>
            <pc:sldMk cId="1732673338" sldId="1849"/>
            <ac:spMk id="8" creationId="{6A12B8FB-284D-AD09-2394-DAECAF7F12D1}"/>
          </ac:spMkLst>
        </pc:spChg>
      </pc:sldChg>
      <pc:sldChg chg="modSp del">
        <pc:chgData name="Yoel Kortick" userId="167978f5-7f40-4909-85d5-d4149554ad4e" providerId="ADAL" clId="{22F8B047-FA3B-4733-ADAA-D695084BB32D}" dt="2024-01-26T10:51:43.995" v="6806" actId="47"/>
        <pc:sldMkLst>
          <pc:docMk/>
          <pc:sldMk cId="2454621732" sldId="1850"/>
        </pc:sldMkLst>
        <pc:spChg chg="mod">
          <ac:chgData name="Yoel Kortick" userId="167978f5-7f40-4909-85d5-d4149554ad4e" providerId="ADAL" clId="{22F8B047-FA3B-4733-ADAA-D695084BB32D}" dt="2024-01-26T10:31:11.219" v="6150"/>
          <ac:spMkLst>
            <pc:docMk/>
            <pc:sldMk cId="2454621732" sldId="1850"/>
            <ac:spMk id="3" creationId="{4FC18B40-6547-41EC-8A0E-1C8F40E0A42F}"/>
          </ac:spMkLst>
        </pc:spChg>
        <pc:spChg chg="mod">
          <ac:chgData name="Yoel Kortick" userId="167978f5-7f40-4909-85d5-d4149554ad4e" providerId="ADAL" clId="{22F8B047-FA3B-4733-ADAA-D695084BB32D}" dt="2024-01-25T13:05:43.693" v="2551"/>
          <ac:spMkLst>
            <pc:docMk/>
            <pc:sldMk cId="2454621732" sldId="1850"/>
            <ac:spMk id="4" creationId="{2490F34D-A7E2-4EA9-8B1A-78371A1F1CD1}"/>
          </ac:spMkLst>
        </pc:spChg>
        <pc:spChg chg="mod">
          <ac:chgData name="Yoel Kortick" userId="167978f5-7f40-4909-85d5-d4149554ad4e" providerId="ADAL" clId="{22F8B047-FA3B-4733-ADAA-D695084BB32D}" dt="2024-01-25T13:05:43.693" v="2551"/>
          <ac:spMkLst>
            <pc:docMk/>
            <pc:sldMk cId="2454621732" sldId="1850"/>
            <ac:spMk id="8" creationId="{6A12B8FB-284D-AD09-2394-DAECAF7F12D1}"/>
          </ac:spMkLst>
        </pc:spChg>
      </pc:sldChg>
      <pc:sldChg chg="modSp del">
        <pc:chgData name="Yoel Kortick" userId="167978f5-7f40-4909-85d5-d4149554ad4e" providerId="ADAL" clId="{22F8B047-FA3B-4733-ADAA-D695084BB32D}" dt="2024-01-26T10:51:44.728" v="6807" actId="47"/>
        <pc:sldMkLst>
          <pc:docMk/>
          <pc:sldMk cId="2689297007" sldId="1851"/>
        </pc:sldMkLst>
        <pc:spChg chg="mod">
          <ac:chgData name="Yoel Kortick" userId="167978f5-7f40-4909-85d5-d4149554ad4e" providerId="ADAL" clId="{22F8B047-FA3B-4733-ADAA-D695084BB32D}" dt="2024-01-25T13:05:43.693" v="2551"/>
          <ac:spMkLst>
            <pc:docMk/>
            <pc:sldMk cId="2689297007" sldId="1851"/>
            <ac:spMk id="4" creationId="{2490F34D-A7E2-4EA9-8B1A-78371A1F1CD1}"/>
          </ac:spMkLst>
        </pc:spChg>
        <pc:spChg chg="mod">
          <ac:chgData name="Yoel Kortick" userId="167978f5-7f40-4909-85d5-d4149554ad4e" providerId="ADAL" clId="{22F8B047-FA3B-4733-ADAA-D695084BB32D}" dt="2024-01-26T10:31:11.219" v="6150"/>
          <ac:spMkLst>
            <pc:docMk/>
            <pc:sldMk cId="2689297007" sldId="1851"/>
            <ac:spMk id="8" creationId="{685A5F3C-82A1-B4CC-F14F-0804FC73856F}"/>
          </ac:spMkLst>
        </pc:spChg>
      </pc:sldChg>
      <pc:sldChg chg="modSp del">
        <pc:chgData name="Yoel Kortick" userId="167978f5-7f40-4909-85d5-d4149554ad4e" providerId="ADAL" clId="{22F8B047-FA3B-4733-ADAA-D695084BB32D}" dt="2024-01-26T10:51:45.399" v="6808" actId="47"/>
        <pc:sldMkLst>
          <pc:docMk/>
          <pc:sldMk cId="3070134393" sldId="1852"/>
        </pc:sldMkLst>
        <pc:spChg chg="mod">
          <ac:chgData name="Yoel Kortick" userId="167978f5-7f40-4909-85d5-d4149554ad4e" providerId="ADAL" clId="{22F8B047-FA3B-4733-ADAA-D695084BB32D}" dt="2024-01-26T10:31:11.219" v="6150"/>
          <ac:spMkLst>
            <pc:docMk/>
            <pc:sldMk cId="3070134393" sldId="1852"/>
            <ac:spMk id="3" creationId="{4FC18B40-6547-41EC-8A0E-1C8F40E0A42F}"/>
          </ac:spMkLst>
        </pc:spChg>
        <pc:spChg chg="mod">
          <ac:chgData name="Yoel Kortick" userId="167978f5-7f40-4909-85d5-d4149554ad4e" providerId="ADAL" clId="{22F8B047-FA3B-4733-ADAA-D695084BB32D}" dt="2024-01-25T13:05:43.693" v="2551"/>
          <ac:spMkLst>
            <pc:docMk/>
            <pc:sldMk cId="3070134393" sldId="1852"/>
            <ac:spMk id="4" creationId="{2490F34D-A7E2-4EA9-8B1A-78371A1F1CD1}"/>
          </ac:spMkLst>
        </pc:spChg>
        <pc:spChg chg="mod">
          <ac:chgData name="Yoel Kortick" userId="167978f5-7f40-4909-85d5-d4149554ad4e" providerId="ADAL" clId="{22F8B047-FA3B-4733-ADAA-D695084BB32D}" dt="2024-01-25T13:05:43.693" v="2551"/>
          <ac:spMkLst>
            <pc:docMk/>
            <pc:sldMk cId="3070134393" sldId="1852"/>
            <ac:spMk id="11" creationId="{750AAA4A-274C-A94C-AE75-70988A5E545B}"/>
          </ac:spMkLst>
        </pc:spChg>
      </pc:sldChg>
      <pc:sldChg chg="modSp del">
        <pc:chgData name="Yoel Kortick" userId="167978f5-7f40-4909-85d5-d4149554ad4e" providerId="ADAL" clId="{22F8B047-FA3B-4733-ADAA-D695084BB32D}" dt="2024-01-26T10:51:46.851" v="6810" actId="47"/>
        <pc:sldMkLst>
          <pc:docMk/>
          <pc:sldMk cId="420304420" sldId="1853"/>
        </pc:sldMkLst>
        <pc:spChg chg="mod">
          <ac:chgData name="Yoel Kortick" userId="167978f5-7f40-4909-85d5-d4149554ad4e" providerId="ADAL" clId="{22F8B047-FA3B-4733-ADAA-D695084BB32D}" dt="2024-01-25T13:05:43.693" v="2551"/>
          <ac:spMkLst>
            <pc:docMk/>
            <pc:sldMk cId="420304420" sldId="1853"/>
            <ac:spMk id="4" creationId="{2490F34D-A7E2-4EA9-8B1A-78371A1F1CD1}"/>
          </ac:spMkLst>
        </pc:spChg>
        <pc:spChg chg="mod">
          <ac:chgData name="Yoel Kortick" userId="167978f5-7f40-4909-85d5-d4149554ad4e" providerId="ADAL" clId="{22F8B047-FA3B-4733-ADAA-D695084BB32D}" dt="2024-01-26T10:31:11.219" v="6150"/>
          <ac:spMkLst>
            <pc:docMk/>
            <pc:sldMk cId="420304420" sldId="1853"/>
            <ac:spMk id="8" creationId="{8EE2D2A8-AFC0-302C-3A40-32EA7E88FC47}"/>
          </ac:spMkLst>
        </pc:spChg>
      </pc:sldChg>
      <pc:sldChg chg="modSp del">
        <pc:chgData name="Yoel Kortick" userId="167978f5-7f40-4909-85d5-d4149554ad4e" providerId="ADAL" clId="{22F8B047-FA3B-4733-ADAA-D695084BB32D}" dt="2024-01-26T10:51:47.723" v="6811" actId="47"/>
        <pc:sldMkLst>
          <pc:docMk/>
          <pc:sldMk cId="1595737322" sldId="1854"/>
        </pc:sldMkLst>
        <pc:spChg chg="mod">
          <ac:chgData name="Yoel Kortick" userId="167978f5-7f40-4909-85d5-d4149554ad4e" providerId="ADAL" clId="{22F8B047-FA3B-4733-ADAA-D695084BB32D}" dt="2024-01-26T10:31:11.219" v="6150"/>
          <ac:spMkLst>
            <pc:docMk/>
            <pc:sldMk cId="1595737322" sldId="1854"/>
            <ac:spMk id="3" creationId="{4FC18B40-6547-41EC-8A0E-1C8F40E0A42F}"/>
          </ac:spMkLst>
        </pc:spChg>
      </pc:sldChg>
      <pc:sldChg chg="modSp del">
        <pc:chgData name="Yoel Kortick" userId="167978f5-7f40-4909-85d5-d4149554ad4e" providerId="ADAL" clId="{22F8B047-FA3B-4733-ADAA-D695084BB32D}" dt="2024-01-26T10:51:48.576" v="6812" actId="47"/>
        <pc:sldMkLst>
          <pc:docMk/>
          <pc:sldMk cId="2033295952" sldId="1855"/>
        </pc:sldMkLst>
        <pc:spChg chg="mod">
          <ac:chgData name="Yoel Kortick" userId="167978f5-7f40-4909-85d5-d4149554ad4e" providerId="ADAL" clId="{22F8B047-FA3B-4733-ADAA-D695084BB32D}" dt="2024-01-26T10:31:11.219" v="6150"/>
          <ac:spMkLst>
            <pc:docMk/>
            <pc:sldMk cId="2033295952" sldId="1855"/>
            <ac:spMk id="3" creationId="{4FC18B40-6547-41EC-8A0E-1C8F40E0A42F}"/>
          </ac:spMkLst>
        </pc:spChg>
        <pc:spChg chg="mod">
          <ac:chgData name="Yoel Kortick" userId="167978f5-7f40-4909-85d5-d4149554ad4e" providerId="ADAL" clId="{22F8B047-FA3B-4733-ADAA-D695084BB32D}" dt="2024-01-25T13:05:43.693" v="2551"/>
          <ac:spMkLst>
            <pc:docMk/>
            <pc:sldMk cId="2033295952" sldId="1855"/>
            <ac:spMk id="4" creationId="{2490F34D-A7E2-4EA9-8B1A-78371A1F1CD1}"/>
          </ac:spMkLst>
        </pc:spChg>
      </pc:sldChg>
      <pc:sldChg chg="addSp modSp del mod">
        <pc:chgData name="Yoel Kortick" userId="167978f5-7f40-4909-85d5-d4149554ad4e" providerId="ADAL" clId="{22F8B047-FA3B-4733-ADAA-D695084BB32D}" dt="2024-01-26T10:51:46.096" v="6809" actId="47"/>
        <pc:sldMkLst>
          <pc:docMk/>
          <pc:sldMk cId="1633253681" sldId="1856"/>
        </pc:sldMkLst>
        <pc:spChg chg="add mod">
          <ac:chgData name="Yoel Kortick" userId="167978f5-7f40-4909-85d5-d4149554ad4e" providerId="ADAL" clId="{22F8B047-FA3B-4733-ADAA-D695084BB32D}" dt="2024-01-25T13:07:34.026" v="2632" actId="14100"/>
          <ac:spMkLst>
            <pc:docMk/>
            <pc:sldMk cId="1633253681" sldId="1856"/>
            <ac:spMk id="2" creationId="{88ABAC50-05D1-4715-1273-F5236ACC5D8E}"/>
          </ac:spMkLst>
        </pc:spChg>
        <pc:spChg chg="mod">
          <ac:chgData name="Yoel Kortick" userId="167978f5-7f40-4909-85d5-d4149554ad4e" providerId="ADAL" clId="{22F8B047-FA3B-4733-ADAA-D695084BB32D}" dt="2024-01-26T10:31:11.219" v="6150"/>
          <ac:spMkLst>
            <pc:docMk/>
            <pc:sldMk cId="1633253681" sldId="1856"/>
            <ac:spMk id="3" creationId="{4FC18B40-6547-41EC-8A0E-1C8F40E0A42F}"/>
          </ac:spMkLst>
        </pc:spChg>
        <pc:spChg chg="mod">
          <ac:chgData name="Yoel Kortick" userId="167978f5-7f40-4909-85d5-d4149554ad4e" providerId="ADAL" clId="{22F8B047-FA3B-4733-ADAA-D695084BB32D}" dt="2024-01-25T13:05:43.693" v="2551"/>
          <ac:spMkLst>
            <pc:docMk/>
            <pc:sldMk cId="1633253681" sldId="1856"/>
            <ac:spMk id="4" creationId="{2490F34D-A7E2-4EA9-8B1A-78371A1F1CD1}"/>
          </ac:spMkLst>
        </pc:spChg>
        <pc:spChg chg="add mod">
          <ac:chgData name="Yoel Kortick" userId="167978f5-7f40-4909-85d5-d4149554ad4e" providerId="ADAL" clId="{22F8B047-FA3B-4733-ADAA-D695084BB32D}" dt="2024-01-25T13:07:27.901" v="2631" actId="1038"/>
          <ac:spMkLst>
            <pc:docMk/>
            <pc:sldMk cId="1633253681" sldId="1856"/>
            <ac:spMk id="7" creationId="{E39897A5-487C-8797-311F-A73DF4A69771}"/>
          </ac:spMkLst>
        </pc:spChg>
        <pc:cxnChg chg="add">
          <ac:chgData name="Yoel Kortick" userId="167978f5-7f40-4909-85d5-d4149554ad4e" providerId="ADAL" clId="{22F8B047-FA3B-4733-ADAA-D695084BB32D}" dt="2024-01-25T13:07:40.727" v="2633" actId="11529"/>
          <ac:cxnSpMkLst>
            <pc:docMk/>
            <pc:sldMk cId="1633253681" sldId="1856"/>
            <ac:cxnSpMk id="9" creationId="{AF8E6BF7-B09C-EF18-D5B8-E324C22DC854}"/>
          </ac:cxnSpMkLst>
        </pc:cxnChg>
      </pc:sldChg>
      <pc:sldChg chg="addSp delSp modSp mod">
        <pc:chgData name="Yoel Kortick" userId="167978f5-7f40-4909-85d5-d4149554ad4e" providerId="ADAL" clId="{22F8B047-FA3B-4733-ADAA-D695084BB32D}" dt="2024-01-26T09:30:36.692" v="4223" actId="14100"/>
        <pc:sldMkLst>
          <pc:docMk/>
          <pc:sldMk cId="1190637392" sldId="1857"/>
        </pc:sldMkLst>
        <pc:spChg chg="mod">
          <ac:chgData name="Yoel Kortick" userId="167978f5-7f40-4909-85d5-d4149554ad4e" providerId="ADAL" clId="{22F8B047-FA3B-4733-ADAA-D695084BB32D}" dt="2024-01-26T09:30:36.692" v="4223" actId="14100"/>
          <ac:spMkLst>
            <pc:docMk/>
            <pc:sldMk cId="1190637392" sldId="1857"/>
            <ac:spMk id="2" creationId="{29E475A2-4A95-4303-9D93-540C7D188F43}"/>
          </ac:spMkLst>
        </pc:spChg>
        <pc:spChg chg="mod">
          <ac:chgData name="Yoel Kortick" userId="167978f5-7f40-4909-85d5-d4149554ad4e" providerId="ADAL" clId="{22F8B047-FA3B-4733-ADAA-D695084BB32D}" dt="2024-01-26T08:58:38.655" v="2751"/>
          <ac:spMkLst>
            <pc:docMk/>
            <pc:sldMk cId="1190637392" sldId="1857"/>
            <ac:spMk id="3" creationId="{4FC18B40-6547-41EC-8A0E-1C8F40E0A42F}"/>
          </ac:spMkLst>
        </pc:spChg>
        <pc:spChg chg="mod">
          <ac:chgData name="Yoel Kortick" userId="167978f5-7f40-4909-85d5-d4149554ad4e" providerId="ADAL" clId="{22F8B047-FA3B-4733-ADAA-D695084BB32D}" dt="2024-01-26T09:29:55.539" v="4215" actId="14100"/>
          <ac:spMkLst>
            <pc:docMk/>
            <pc:sldMk cId="1190637392" sldId="1857"/>
            <ac:spMk id="4" creationId="{2490F34D-A7E2-4EA9-8B1A-78371A1F1CD1}"/>
          </ac:spMkLst>
        </pc:spChg>
        <pc:picChg chg="add mod ord">
          <ac:chgData name="Yoel Kortick" userId="167978f5-7f40-4909-85d5-d4149554ad4e" providerId="ADAL" clId="{22F8B047-FA3B-4733-ADAA-D695084BB32D}" dt="2024-01-26T09:30:28.544" v="4221" actId="167"/>
          <ac:picMkLst>
            <pc:docMk/>
            <pc:sldMk cId="1190637392" sldId="1857"/>
            <ac:picMk id="6" creationId="{7AD73FB1-7901-C846-EB32-BCA06A15FCBA}"/>
          </ac:picMkLst>
        </pc:picChg>
        <pc:picChg chg="del">
          <ac:chgData name="Yoel Kortick" userId="167978f5-7f40-4909-85d5-d4149554ad4e" providerId="ADAL" clId="{22F8B047-FA3B-4733-ADAA-D695084BB32D}" dt="2024-01-26T09:28:09.026" v="4192" actId="478"/>
          <ac:picMkLst>
            <pc:docMk/>
            <pc:sldMk cId="1190637392" sldId="1857"/>
            <ac:picMk id="7" creationId="{9DF81141-05EF-4E2A-105C-E31BB04BFA90}"/>
          </ac:picMkLst>
        </pc:picChg>
      </pc:sldChg>
      <pc:sldChg chg="modSp del">
        <pc:chgData name="Yoel Kortick" userId="167978f5-7f40-4909-85d5-d4149554ad4e" providerId="ADAL" clId="{22F8B047-FA3B-4733-ADAA-D695084BB32D}" dt="2024-01-26T10:54:28.918" v="6849" actId="47"/>
        <pc:sldMkLst>
          <pc:docMk/>
          <pc:sldMk cId="3477138020" sldId="1858"/>
        </pc:sldMkLst>
        <pc:spChg chg="mod">
          <ac:chgData name="Yoel Kortick" userId="167978f5-7f40-4909-85d5-d4149554ad4e" providerId="ADAL" clId="{22F8B047-FA3B-4733-ADAA-D695084BB32D}" dt="2024-01-25T13:05:43.693" v="2551"/>
          <ac:spMkLst>
            <pc:docMk/>
            <pc:sldMk cId="3477138020" sldId="1858"/>
            <ac:spMk id="4" creationId="{A1FE6F9A-C018-4915-94D1-7B4CD1DF4BFF}"/>
          </ac:spMkLst>
        </pc:spChg>
      </pc:sldChg>
      <pc:sldChg chg="modSp del">
        <pc:chgData name="Yoel Kortick" userId="167978f5-7f40-4909-85d5-d4149554ad4e" providerId="ADAL" clId="{22F8B047-FA3B-4733-ADAA-D695084BB32D}" dt="2024-01-26T10:54:28.918" v="6849" actId="47"/>
        <pc:sldMkLst>
          <pc:docMk/>
          <pc:sldMk cId="2432675236" sldId="1859"/>
        </pc:sldMkLst>
        <pc:spChg chg="mod">
          <ac:chgData name="Yoel Kortick" userId="167978f5-7f40-4909-85d5-d4149554ad4e" providerId="ADAL" clId="{22F8B047-FA3B-4733-ADAA-D695084BB32D}" dt="2024-01-25T13:05:43.693" v="2551"/>
          <ac:spMkLst>
            <pc:docMk/>
            <pc:sldMk cId="2432675236" sldId="1859"/>
            <ac:spMk id="3" creationId="{4FC18B40-6547-41EC-8A0E-1C8F40E0A42F}"/>
          </ac:spMkLst>
        </pc:spChg>
        <pc:spChg chg="mod">
          <ac:chgData name="Yoel Kortick" userId="167978f5-7f40-4909-85d5-d4149554ad4e" providerId="ADAL" clId="{22F8B047-FA3B-4733-ADAA-D695084BB32D}" dt="2024-01-25T13:05:43.693" v="2551"/>
          <ac:spMkLst>
            <pc:docMk/>
            <pc:sldMk cId="2432675236" sldId="1859"/>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1110093184" sldId="1860"/>
        </pc:sldMkLst>
        <pc:spChg chg="mod">
          <ac:chgData name="Yoel Kortick" userId="167978f5-7f40-4909-85d5-d4149554ad4e" providerId="ADAL" clId="{22F8B047-FA3B-4733-ADAA-D695084BB32D}" dt="2024-01-25T13:05:43.693" v="2551"/>
          <ac:spMkLst>
            <pc:docMk/>
            <pc:sldMk cId="1110093184" sldId="1860"/>
            <ac:spMk id="3" creationId="{4FC18B40-6547-41EC-8A0E-1C8F40E0A42F}"/>
          </ac:spMkLst>
        </pc:spChg>
        <pc:spChg chg="mod">
          <ac:chgData name="Yoel Kortick" userId="167978f5-7f40-4909-85d5-d4149554ad4e" providerId="ADAL" clId="{22F8B047-FA3B-4733-ADAA-D695084BB32D}" dt="2024-01-25T13:05:43.693" v="2551"/>
          <ac:spMkLst>
            <pc:docMk/>
            <pc:sldMk cId="1110093184" sldId="1860"/>
            <ac:spMk id="12" creationId="{E8E43AC9-5C96-4798-B751-EDB6EC40D17B}"/>
          </ac:spMkLst>
        </pc:spChg>
      </pc:sldChg>
      <pc:sldChg chg="modSp del">
        <pc:chgData name="Yoel Kortick" userId="167978f5-7f40-4909-85d5-d4149554ad4e" providerId="ADAL" clId="{22F8B047-FA3B-4733-ADAA-D695084BB32D}" dt="2024-01-26T10:54:28.918" v="6849" actId="47"/>
        <pc:sldMkLst>
          <pc:docMk/>
          <pc:sldMk cId="3275506538" sldId="1861"/>
        </pc:sldMkLst>
        <pc:spChg chg="mod">
          <ac:chgData name="Yoel Kortick" userId="167978f5-7f40-4909-85d5-d4149554ad4e" providerId="ADAL" clId="{22F8B047-FA3B-4733-ADAA-D695084BB32D}" dt="2024-01-25T13:05:43.693" v="2551"/>
          <ac:spMkLst>
            <pc:docMk/>
            <pc:sldMk cId="3275506538" sldId="1861"/>
            <ac:spMk id="3" creationId="{4FC18B40-6547-41EC-8A0E-1C8F40E0A42F}"/>
          </ac:spMkLst>
        </pc:spChg>
        <pc:spChg chg="mod">
          <ac:chgData name="Yoel Kortick" userId="167978f5-7f40-4909-85d5-d4149554ad4e" providerId="ADAL" clId="{22F8B047-FA3B-4733-ADAA-D695084BB32D}" dt="2024-01-25T13:05:43.693" v="2551"/>
          <ac:spMkLst>
            <pc:docMk/>
            <pc:sldMk cId="3275506538" sldId="1861"/>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1649823636" sldId="1862"/>
        </pc:sldMkLst>
        <pc:spChg chg="mod">
          <ac:chgData name="Yoel Kortick" userId="167978f5-7f40-4909-85d5-d4149554ad4e" providerId="ADAL" clId="{22F8B047-FA3B-4733-ADAA-D695084BB32D}" dt="2024-01-25T13:05:43.693" v="2551"/>
          <ac:spMkLst>
            <pc:docMk/>
            <pc:sldMk cId="1649823636" sldId="1862"/>
            <ac:spMk id="3" creationId="{4FC18B40-6547-41EC-8A0E-1C8F40E0A42F}"/>
          </ac:spMkLst>
        </pc:spChg>
        <pc:spChg chg="mod">
          <ac:chgData name="Yoel Kortick" userId="167978f5-7f40-4909-85d5-d4149554ad4e" providerId="ADAL" clId="{22F8B047-FA3B-4733-ADAA-D695084BB32D}" dt="2024-01-25T13:05:43.693" v="2551"/>
          <ac:spMkLst>
            <pc:docMk/>
            <pc:sldMk cId="1649823636" sldId="1862"/>
            <ac:spMk id="12" creationId="{E8E43AC9-5C96-4798-B751-EDB6EC40D17B}"/>
          </ac:spMkLst>
        </pc:spChg>
      </pc:sldChg>
      <pc:sldChg chg="modSp del">
        <pc:chgData name="Yoel Kortick" userId="167978f5-7f40-4909-85d5-d4149554ad4e" providerId="ADAL" clId="{22F8B047-FA3B-4733-ADAA-D695084BB32D}" dt="2024-01-26T10:54:28.918" v="6849" actId="47"/>
        <pc:sldMkLst>
          <pc:docMk/>
          <pc:sldMk cId="3010823598" sldId="1863"/>
        </pc:sldMkLst>
        <pc:spChg chg="mod">
          <ac:chgData name="Yoel Kortick" userId="167978f5-7f40-4909-85d5-d4149554ad4e" providerId="ADAL" clId="{22F8B047-FA3B-4733-ADAA-D695084BB32D}" dt="2024-01-25T13:05:43.693" v="2551"/>
          <ac:spMkLst>
            <pc:docMk/>
            <pc:sldMk cId="3010823598" sldId="1863"/>
            <ac:spMk id="3" creationId="{4FC18B40-6547-41EC-8A0E-1C8F40E0A42F}"/>
          </ac:spMkLst>
        </pc:spChg>
        <pc:spChg chg="mod">
          <ac:chgData name="Yoel Kortick" userId="167978f5-7f40-4909-85d5-d4149554ad4e" providerId="ADAL" clId="{22F8B047-FA3B-4733-ADAA-D695084BB32D}" dt="2024-01-25T13:05:43.693" v="2551"/>
          <ac:spMkLst>
            <pc:docMk/>
            <pc:sldMk cId="3010823598" sldId="1863"/>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1058564140" sldId="1864"/>
        </pc:sldMkLst>
        <pc:spChg chg="mod">
          <ac:chgData name="Yoel Kortick" userId="167978f5-7f40-4909-85d5-d4149554ad4e" providerId="ADAL" clId="{22F8B047-FA3B-4733-ADAA-D695084BB32D}" dt="2024-01-25T13:05:43.693" v="2551"/>
          <ac:spMkLst>
            <pc:docMk/>
            <pc:sldMk cId="1058564140" sldId="1864"/>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2018864340" sldId="1865"/>
        </pc:sldMkLst>
        <pc:spChg chg="mod">
          <ac:chgData name="Yoel Kortick" userId="167978f5-7f40-4909-85d5-d4149554ad4e" providerId="ADAL" clId="{22F8B047-FA3B-4733-ADAA-D695084BB32D}" dt="2024-01-25T13:05:43.693" v="2551"/>
          <ac:spMkLst>
            <pc:docMk/>
            <pc:sldMk cId="2018864340" sldId="1865"/>
            <ac:spMk id="3" creationId="{4FC18B40-6547-41EC-8A0E-1C8F40E0A42F}"/>
          </ac:spMkLst>
        </pc:spChg>
        <pc:spChg chg="mod">
          <ac:chgData name="Yoel Kortick" userId="167978f5-7f40-4909-85d5-d4149554ad4e" providerId="ADAL" clId="{22F8B047-FA3B-4733-ADAA-D695084BB32D}" dt="2024-01-25T13:05:43.693" v="2551"/>
          <ac:spMkLst>
            <pc:docMk/>
            <pc:sldMk cId="2018864340" sldId="1865"/>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2294378225" sldId="1866"/>
        </pc:sldMkLst>
        <pc:spChg chg="mod">
          <ac:chgData name="Yoel Kortick" userId="167978f5-7f40-4909-85d5-d4149554ad4e" providerId="ADAL" clId="{22F8B047-FA3B-4733-ADAA-D695084BB32D}" dt="2024-01-25T13:05:43.693" v="2551"/>
          <ac:spMkLst>
            <pc:docMk/>
            <pc:sldMk cId="2294378225" sldId="1866"/>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1600374228" sldId="1867"/>
        </pc:sldMkLst>
        <pc:spChg chg="mod">
          <ac:chgData name="Yoel Kortick" userId="167978f5-7f40-4909-85d5-d4149554ad4e" providerId="ADAL" clId="{22F8B047-FA3B-4733-ADAA-D695084BB32D}" dt="2024-01-25T13:05:43.693" v="2551"/>
          <ac:spMkLst>
            <pc:docMk/>
            <pc:sldMk cId="1600374228" sldId="1867"/>
            <ac:spMk id="3" creationId="{4FC18B40-6547-41EC-8A0E-1C8F40E0A42F}"/>
          </ac:spMkLst>
        </pc:spChg>
        <pc:spChg chg="mod">
          <ac:chgData name="Yoel Kortick" userId="167978f5-7f40-4909-85d5-d4149554ad4e" providerId="ADAL" clId="{22F8B047-FA3B-4733-ADAA-D695084BB32D}" dt="2024-01-25T13:05:43.693" v="2551"/>
          <ac:spMkLst>
            <pc:docMk/>
            <pc:sldMk cId="1600374228" sldId="1867"/>
            <ac:spMk id="12" creationId="{1ED9A28F-644A-7D3A-04E6-A015A2819FFD}"/>
          </ac:spMkLst>
        </pc:spChg>
      </pc:sldChg>
      <pc:sldChg chg="modSp del">
        <pc:chgData name="Yoel Kortick" userId="167978f5-7f40-4909-85d5-d4149554ad4e" providerId="ADAL" clId="{22F8B047-FA3B-4733-ADAA-D695084BB32D}" dt="2024-01-26T10:54:28.918" v="6849" actId="47"/>
        <pc:sldMkLst>
          <pc:docMk/>
          <pc:sldMk cId="1991438819" sldId="1868"/>
        </pc:sldMkLst>
        <pc:spChg chg="mod">
          <ac:chgData name="Yoel Kortick" userId="167978f5-7f40-4909-85d5-d4149554ad4e" providerId="ADAL" clId="{22F8B047-FA3B-4733-ADAA-D695084BB32D}" dt="2024-01-25T13:05:43.693" v="2551"/>
          <ac:spMkLst>
            <pc:docMk/>
            <pc:sldMk cId="1991438819" sldId="1868"/>
            <ac:spMk id="3" creationId="{4FC18B40-6547-41EC-8A0E-1C8F40E0A42F}"/>
          </ac:spMkLst>
        </pc:spChg>
        <pc:spChg chg="mod">
          <ac:chgData name="Yoel Kortick" userId="167978f5-7f40-4909-85d5-d4149554ad4e" providerId="ADAL" clId="{22F8B047-FA3B-4733-ADAA-D695084BB32D}" dt="2024-01-25T13:05:43.693" v="2551"/>
          <ac:spMkLst>
            <pc:docMk/>
            <pc:sldMk cId="1991438819" sldId="1868"/>
            <ac:spMk id="27" creationId="{398C3D68-1ADC-DCD1-0897-CA4479532E37}"/>
          </ac:spMkLst>
        </pc:spChg>
      </pc:sldChg>
      <pc:sldChg chg="modSp del">
        <pc:chgData name="Yoel Kortick" userId="167978f5-7f40-4909-85d5-d4149554ad4e" providerId="ADAL" clId="{22F8B047-FA3B-4733-ADAA-D695084BB32D}" dt="2024-01-26T10:54:28.918" v="6849" actId="47"/>
        <pc:sldMkLst>
          <pc:docMk/>
          <pc:sldMk cId="3009327451" sldId="1869"/>
        </pc:sldMkLst>
        <pc:spChg chg="mod">
          <ac:chgData name="Yoel Kortick" userId="167978f5-7f40-4909-85d5-d4149554ad4e" providerId="ADAL" clId="{22F8B047-FA3B-4733-ADAA-D695084BB32D}" dt="2024-01-25T13:05:43.693" v="2551"/>
          <ac:spMkLst>
            <pc:docMk/>
            <pc:sldMk cId="3009327451" sldId="1869"/>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665751205" sldId="1870"/>
        </pc:sldMkLst>
        <pc:spChg chg="mod">
          <ac:chgData name="Yoel Kortick" userId="167978f5-7f40-4909-85d5-d4149554ad4e" providerId="ADAL" clId="{22F8B047-FA3B-4733-ADAA-D695084BB32D}" dt="2024-01-25T13:05:43.693" v="2551"/>
          <ac:spMkLst>
            <pc:docMk/>
            <pc:sldMk cId="665751205" sldId="1870"/>
            <ac:spMk id="3" creationId="{4FC18B40-6547-41EC-8A0E-1C8F40E0A42F}"/>
          </ac:spMkLst>
        </pc:spChg>
        <pc:spChg chg="mod">
          <ac:chgData name="Yoel Kortick" userId="167978f5-7f40-4909-85d5-d4149554ad4e" providerId="ADAL" clId="{22F8B047-FA3B-4733-ADAA-D695084BB32D}" dt="2024-01-25T13:05:43.693" v="2551"/>
          <ac:spMkLst>
            <pc:docMk/>
            <pc:sldMk cId="665751205" sldId="1870"/>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3237838623" sldId="1871"/>
        </pc:sldMkLst>
        <pc:spChg chg="mod">
          <ac:chgData name="Yoel Kortick" userId="167978f5-7f40-4909-85d5-d4149554ad4e" providerId="ADAL" clId="{22F8B047-FA3B-4733-ADAA-D695084BB32D}" dt="2024-01-25T13:05:43.693" v="2551"/>
          <ac:spMkLst>
            <pc:docMk/>
            <pc:sldMk cId="3237838623" sldId="1871"/>
            <ac:spMk id="3" creationId="{4FC18B40-6547-41EC-8A0E-1C8F40E0A42F}"/>
          </ac:spMkLst>
        </pc:spChg>
      </pc:sldChg>
      <pc:sldChg chg="modSp del">
        <pc:chgData name="Yoel Kortick" userId="167978f5-7f40-4909-85d5-d4149554ad4e" providerId="ADAL" clId="{22F8B047-FA3B-4733-ADAA-D695084BB32D}" dt="2024-01-26T10:06:39.389" v="5445" actId="47"/>
        <pc:sldMkLst>
          <pc:docMk/>
          <pc:sldMk cId="2448860744" sldId="1872"/>
        </pc:sldMkLst>
        <pc:spChg chg="mod">
          <ac:chgData name="Yoel Kortick" userId="167978f5-7f40-4909-85d5-d4149554ad4e" providerId="ADAL" clId="{22F8B047-FA3B-4733-ADAA-D695084BB32D}" dt="2024-01-26T09:32:52.689" v="4269"/>
          <ac:spMkLst>
            <pc:docMk/>
            <pc:sldMk cId="2448860744" sldId="1872"/>
            <ac:spMk id="3" creationId="{4FC18B40-6547-41EC-8A0E-1C8F40E0A42F}"/>
          </ac:spMkLst>
        </pc:spChg>
        <pc:spChg chg="mod">
          <ac:chgData name="Yoel Kortick" userId="167978f5-7f40-4909-85d5-d4149554ad4e" providerId="ADAL" clId="{22F8B047-FA3B-4733-ADAA-D695084BB32D}" dt="2024-01-25T13:05:43.693" v="2551"/>
          <ac:spMkLst>
            <pc:docMk/>
            <pc:sldMk cId="2448860744" sldId="1872"/>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515525725" sldId="1873"/>
        </pc:sldMkLst>
        <pc:spChg chg="mod">
          <ac:chgData name="Yoel Kortick" userId="167978f5-7f40-4909-85d5-d4149554ad4e" providerId="ADAL" clId="{22F8B047-FA3B-4733-ADAA-D695084BB32D}" dt="2024-01-25T13:05:43.693" v="2551"/>
          <ac:spMkLst>
            <pc:docMk/>
            <pc:sldMk cId="515525725" sldId="1873"/>
            <ac:spMk id="3" creationId="{4FC18B40-6547-41EC-8A0E-1C8F40E0A42F}"/>
          </ac:spMkLst>
        </pc:spChg>
        <pc:spChg chg="mod">
          <ac:chgData name="Yoel Kortick" userId="167978f5-7f40-4909-85d5-d4149554ad4e" providerId="ADAL" clId="{22F8B047-FA3B-4733-ADAA-D695084BB32D}" dt="2024-01-25T13:05:43.693" v="2551"/>
          <ac:spMkLst>
            <pc:docMk/>
            <pc:sldMk cId="515525725" sldId="1873"/>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1740197181" sldId="1874"/>
        </pc:sldMkLst>
        <pc:spChg chg="mod">
          <ac:chgData name="Yoel Kortick" userId="167978f5-7f40-4909-85d5-d4149554ad4e" providerId="ADAL" clId="{22F8B047-FA3B-4733-ADAA-D695084BB32D}" dt="2024-01-25T13:05:43.693" v="2551"/>
          <ac:spMkLst>
            <pc:docMk/>
            <pc:sldMk cId="1740197181" sldId="1874"/>
            <ac:spMk id="4" creationId="{A1FE6F9A-C018-4915-94D1-7B4CD1DF4BFF}"/>
          </ac:spMkLst>
        </pc:spChg>
      </pc:sldChg>
      <pc:sldChg chg="modSp del">
        <pc:chgData name="Yoel Kortick" userId="167978f5-7f40-4909-85d5-d4149554ad4e" providerId="ADAL" clId="{22F8B047-FA3B-4733-ADAA-D695084BB32D}" dt="2024-01-26T10:54:28.918" v="6849" actId="47"/>
        <pc:sldMkLst>
          <pc:docMk/>
          <pc:sldMk cId="1391865872" sldId="1875"/>
        </pc:sldMkLst>
        <pc:spChg chg="mod">
          <ac:chgData name="Yoel Kortick" userId="167978f5-7f40-4909-85d5-d4149554ad4e" providerId="ADAL" clId="{22F8B047-FA3B-4733-ADAA-D695084BB32D}" dt="2024-01-25T13:05:43.693" v="2551"/>
          <ac:spMkLst>
            <pc:docMk/>
            <pc:sldMk cId="1391865872" sldId="1875"/>
            <ac:spMk id="3" creationId="{4FC18B40-6547-41EC-8A0E-1C8F40E0A42F}"/>
          </ac:spMkLst>
        </pc:spChg>
        <pc:spChg chg="mod">
          <ac:chgData name="Yoel Kortick" userId="167978f5-7f40-4909-85d5-d4149554ad4e" providerId="ADAL" clId="{22F8B047-FA3B-4733-ADAA-D695084BB32D}" dt="2024-01-25T13:05:43.693" v="2551"/>
          <ac:spMkLst>
            <pc:docMk/>
            <pc:sldMk cId="1391865872" sldId="1875"/>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3042110117" sldId="1876"/>
        </pc:sldMkLst>
        <pc:spChg chg="mod">
          <ac:chgData name="Yoel Kortick" userId="167978f5-7f40-4909-85d5-d4149554ad4e" providerId="ADAL" clId="{22F8B047-FA3B-4733-ADAA-D695084BB32D}" dt="2024-01-25T13:05:43.693" v="2551"/>
          <ac:spMkLst>
            <pc:docMk/>
            <pc:sldMk cId="3042110117" sldId="1876"/>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350550596" sldId="1877"/>
        </pc:sldMkLst>
        <pc:spChg chg="mod">
          <ac:chgData name="Yoel Kortick" userId="167978f5-7f40-4909-85d5-d4149554ad4e" providerId="ADAL" clId="{22F8B047-FA3B-4733-ADAA-D695084BB32D}" dt="2024-01-25T13:05:43.693" v="2551"/>
          <ac:spMkLst>
            <pc:docMk/>
            <pc:sldMk cId="350550596" sldId="1877"/>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1830501401" sldId="1878"/>
        </pc:sldMkLst>
        <pc:spChg chg="mod">
          <ac:chgData name="Yoel Kortick" userId="167978f5-7f40-4909-85d5-d4149554ad4e" providerId="ADAL" clId="{22F8B047-FA3B-4733-ADAA-D695084BB32D}" dt="2024-01-25T13:05:43.693" v="2551"/>
          <ac:spMkLst>
            <pc:docMk/>
            <pc:sldMk cId="1830501401" sldId="1878"/>
            <ac:spMk id="3" creationId="{4FC18B40-6547-41EC-8A0E-1C8F40E0A42F}"/>
          </ac:spMkLst>
        </pc:spChg>
        <pc:spChg chg="mod">
          <ac:chgData name="Yoel Kortick" userId="167978f5-7f40-4909-85d5-d4149554ad4e" providerId="ADAL" clId="{22F8B047-FA3B-4733-ADAA-D695084BB32D}" dt="2024-01-25T13:05:43.693" v="2551"/>
          <ac:spMkLst>
            <pc:docMk/>
            <pc:sldMk cId="1830501401" sldId="1878"/>
            <ac:spMk id="4" creationId="{2490F34D-A7E2-4EA9-8B1A-78371A1F1CD1}"/>
          </ac:spMkLst>
        </pc:spChg>
      </pc:sldChg>
      <pc:sldChg chg="modSp del">
        <pc:chgData name="Yoel Kortick" userId="167978f5-7f40-4909-85d5-d4149554ad4e" providerId="ADAL" clId="{22F8B047-FA3B-4733-ADAA-D695084BB32D}" dt="2024-01-26T10:54:28.918" v="6849" actId="47"/>
        <pc:sldMkLst>
          <pc:docMk/>
          <pc:sldMk cId="290429846" sldId="1879"/>
        </pc:sldMkLst>
        <pc:spChg chg="mod">
          <ac:chgData name="Yoel Kortick" userId="167978f5-7f40-4909-85d5-d4149554ad4e" providerId="ADAL" clId="{22F8B047-FA3B-4733-ADAA-D695084BB32D}" dt="2024-01-25T13:05:43.693" v="2551"/>
          <ac:spMkLst>
            <pc:docMk/>
            <pc:sldMk cId="290429846" sldId="1879"/>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2182264418" sldId="1880"/>
        </pc:sldMkLst>
        <pc:spChg chg="mod">
          <ac:chgData name="Yoel Kortick" userId="167978f5-7f40-4909-85d5-d4149554ad4e" providerId="ADAL" clId="{22F8B047-FA3B-4733-ADAA-D695084BB32D}" dt="2024-01-25T13:05:43.693" v="2551"/>
          <ac:spMkLst>
            <pc:docMk/>
            <pc:sldMk cId="2182264418" sldId="1880"/>
            <ac:spMk id="3" creationId="{4FC18B40-6547-41EC-8A0E-1C8F40E0A42F}"/>
          </ac:spMkLst>
        </pc:spChg>
        <pc:spChg chg="mod">
          <ac:chgData name="Yoel Kortick" userId="167978f5-7f40-4909-85d5-d4149554ad4e" providerId="ADAL" clId="{22F8B047-FA3B-4733-ADAA-D695084BB32D}" dt="2024-01-25T13:05:43.693" v="2551"/>
          <ac:spMkLst>
            <pc:docMk/>
            <pc:sldMk cId="2182264418" sldId="1880"/>
            <ac:spMk id="9" creationId="{12F1EE84-12AE-4737-A648-4D0C5B38BAF8}"/>
          </ac:spMkLst>
        </pc:spChg>
      </pc:sldChg>
      <pc:sldChg chg="modSp del">
        <pc:chgData name="Yoel Kortick" userId="167978f5-7f40-4909-85d5-d4149554ad4e" providerId="ADAL" clId="{22F8B047-FA3B-4733-ADAA-D695084BB32D}" dt="2024-01-26T10:54:28.918" v="6849" actId="47"/>
        <pc:sldMkLst>
          <pc:docMk/>
          <pc:sldMk cId="3868836178" sldId="1881"/>
        </pc:sldMkLst>
        <pc:spChg chg="mod">
          <ac:chgData name="Yoel Kortick" userId="167978f5-7f40-4909-85d5-d4149554ad4e" providerId="ADAL" clId="{22F8B047-FA3B-4733-ADAA-D695084BB32D}" dt="2024-01-25T13:05:43.693" v="2551"/>
          <ac:spMkLst>
            <pc:docMk/>
            <pc:sldMk cId="3868836178" sldId="1881"/>
            <ac:spMk id="3" creationId="{4FC18B40-6547-41EC-8A0E-1C8F40E0A42F}"/>
          </ac:spMkLst>
        </pc:spChg>
      </pc:sldChg>
      <pc:sldChg chg="modSp del">
        <pc:chgData name="Yoel Kortick" userId="167978f5-7f40-4909-85d5-d4149554ad4e" providerId="ADAL" clId="{22F8B047-FA3B-4733-ADAA-D695084BB32D}" dt="2024-01-26T10:54:28.918" v="6849" actId="47"/>
        <pc:sldMkLst>
          <pc:docMk/>
          <pc:sldMk cId="288126615" sldId="1882"/>
        </pc:sldMkLst>
        <pc:spChg chg="mod">
          <ac:chgData name="Yoel Kortick" userId="167978f5-7f40-4909-85d5-d4149554ad4e" providerId="ADAL" clId="{22F8B047-FA3B-4733-ADAA-D695084BB32D}" dt="2024-01-25T13:05:43.693" v="2551"/>
          <ac:spMkLst>
            <pc:docMk/>
            <pc:sldMk cId="288126615" sldId="1882"/>
            <ac:spMk id="3" creationId="{4FC18B40-6547-41EC-8A0E-1C8F40E0A42F}"/>
          </ac:spMkLst>
        </pc:spChg>
      </pc:sldChg>
      <pc:sldChg chg="modSp add mod">
        <pc:chgData name="Yoel Kortick" userId="167978f5-7f40-4909-85d5-d4149554ad4e" providerId="ADAL" clId="{22F8B047-FA3B-4733-ADAA-D695084BB32D}" dt="2024-01-26T10:55:05.178" v="6850"/>
        <pc:sldMkLst>
          <pc:docMk/>
          <pc:sldMk cId="2513829858" sldId="1883"/>
        </pc:sldMkLst>
        <pc:spChg chg="mod">
          <ac:chgData name="Yoel Kortick" userId="167978f5-7f40-4909-85d5-d4149554ad4e" providerId="ADAL" clId="{22F8B047-FA3B-4733-ADAA-D695084BB32D}" dt="2024-01-26T10:55:05.178" v="6850"/>
          <ac:spMkLst>
            <pc:docMk/>
            <pc:sldMk cId="2513829858" sldId="1883"/>
            <ac:spMk id="4" creationId="{A1FE6F9A-C018-4915-94D1-7B4CD1DF4BFF}"/>
          </ac:spMkLst>
        </pc:spChg>
      </pc:sldChg>
      <pc:sldChg chg="modSp add mod">
        <pc:chgData name="Yoel Kortick" userId="167978f5-7f40-4909-85d5-d4149554ad4e" providerId="ADAL" clId="{22F8B047-FA3B-4733-ADAA-D695084BB32D}" dt="2024-01-26T10:56:07.358" v="6892" actId="20577"/>
        <pc:sldMkLst>
          <pc:docMk/>
          <pc:sldMk cId="1569336745" sldId="1884"/>
        </pc:sldMkLst>
        <pc:spChg chg="mod">
          <ac:chgData name="Yoel Kortick" userId="167978f5-7f40-4909-85d5-d4149554ad4e" providerId="ADAL" clId="{22F8B047-FA3B-4733-ADAA-D695084BB32D}" dt="2024-01-26T10:55:05.178" v="6850"/>
          <ac:spMkLst>
            <pc:docMk/>
            <pc:sldMk cId="1569336745" sldId="1884"/>
            <ac:spMk id="3" creationId="{4FC18B40-6547-41EC-8A0E-1C8F40E0A42F}"/>
          </ac:spMkLst>
        </pc:spChg>
        <pc:spChg chg="mod">
          <ac:chgData name="Yoel Kortick" userId="167978f5-7f40-4909-85d5-d4149554ad4e" providerId="ADAL" clId="{22F8B047-FA3B-4733-ADAA-D695084BB32D}" dt="2024-01-26T10:56:07.358" v="6892" actId="20577"/>
          <ac:spMkLst>
            <pc:docMk/>
            <pc:sldMk cId="1569336745" sldId="1884"/>
            <ac:spMk id="4" creationId="{2490F34D-A7E2-4EA9-8B1A-78371A1F1CD1}"/>
          </ac:spMkLst>
        </pc:spChg>
      </pc:sldChg>
      <pc:sldChg chg="addSp modSp add del mod">
        <pc:chgData name="Yoel Kortick" userId="167978f5-7f40-4909-85d5-d4149554ad4e" providerId="ADAL" clId="{22F8B047-FA3B-4733-ADAA-D695084BB32D}" dt="2024-01-26T10:55:44.291" v="6885" actId="47"/>
        <pc:sldMkLst>
          <pc:docMk/>
          <pc:sldMk cId="1657701830" sldId="1885"/>
        </pc:sldMkLst>
        <pc:spChg chg="mod">
          <ac:chgData name="Yoel Kortick" userId="167978f5-7f40-4909-85d5-d4149554ad4e" providerId="ADAL" clId="{22F8B047-FA3B-4733-ADAA-D695084BB32D}" dt="2024-01-26T10:55:05.178" v="6850"/>
          <ac:spMkLst>
            <pc:docMk/>
            <pc:sldMk cId="1657701830" sldId="1885"/>
            <ac:spMk id="3" creationId="{4FC18B40-6547-41EC-8A0E-1C8F40E0A42F}"/>
          </ac:spMkLst>
        </pc:spChg>
        <pc:spChg chg="mod">
          <ac:chgData name="Yoel Kortick" userId="167978f5-7f40-4909-85d5-d4149554ad4e" providerId="ADAL" clId="{22F8B047-FA3B-4733-ADAA-D695084BB32D}" dt="2024-01-25T13:05:43.693" v="2551"/>
          <ac:spMkLst>
            <pc:docMk/>
            <pc:sldMk cId="1657701830" sldId="1885"/>
            <ac:spMk id="4" creationId="{2490F34D-A7E2-4EA9-8B1A-78371A1F1CD1}"/>
          </ac:spMkLst>
        </pc:spChg>
        <pc:spChg chg="add">
          <ac:chgData name="Yoel Kortick" userId="167978f5-7f40-4909-85d5-d4149554ad4e" providerId="ADAL" clId="{22F8B047-FA3B-4733-ADAA-D695084BB32D}" dt="2024-01-25T07:59:01.005" v="261" actId="11529"/>
          <ac:spMkLst>
            <pc:docMk/>
            <pc:sldMk cId="1657701830" sldId="1885"/>
            <ac:spMk id="6" creationId="{2C2749C0-6E49-2B3B-6B6B-E3EB80281C92}"/>
          </ac:spMkLst>
        </pc:spChg>
        <pc:spChg chg="add mod">
          <ac:chgData name="Yoel Kortick" userId="167978f5-7f40-4909-85d5-d4149554ad4e" providerId="ADAL" clId="{22F8B047-FA3B-4733-ADAA-D695084BB32D}" dt="2024-01-25T07:59:07.831" v="284" actId="1036"/>
          <ac:spMkLst>
            <pc:docMk/>
            <pc:sldMk cId="1657701830" sldId="1885"/>
            <ac:spMk id="7" creationId="{F21F80D8-B0E7-26E6-3464-77EC8B5DE2B7}"/>
          </ac:spMkLst>
        </pc:spChg>
        <pc:picChg chg="add mod">
          <ac:chgData name="Yoel Kortick" userId="167978f5-7f40-4909-85d5-d4149554ad4e" providerId="ADAL" clId="{22F8B047-FA3B-4733-ADAA-D695084BB32D}" dt="2024-01-25T07:58:54.544" v="260" actId="208"/>
          <ac:picMkLst>
            <pc:docMk/>
            <pc:sldMk cId="1657701830" sldId="1885"/>
            <ac:picMk id="5" creationId="{B352237D-4ECE-3EDB-BDF8-B50908D3E6D0}"/>
          </ac:picMkLst>
        </pc:picChg>
      </pc:sldChg>
      <pc:sldChg chg="addSp modSp add del mod">
        <pc:chgData name="Yoel Kortick" userId="167978f5-7f40-4909-85d5-d4149554ad4e" providerId="ADAL" clId="{22F8B047-FA3B-4733-ADAA-D695084BB32D}" dt="2024-01-26T10:55:45.493" v="6886" actId="47"/>
        <pc:sldMkLst>
          <pc:docMk/>
          <pc:sldMk cId="4156205380" sldId="1886"/>
        </pc:sldMkLst>
        <pc:spChg chg="mod">
          <ac:chgData name="Yoel Kortick" userId="167978f5-7f40-4909-85d5-d4149554ad4e" providerId="ADAL" clId="{22F8B047-FA3B-4733-ADAA-D695084BB32D}" dt="2024-01-26T10:55:05.178" v="6850"/>
          <ac:spMkLst>
            <pc:docMk/>
            <pc:sldMk cId="4156205380" sldId="1886"/>
            <ac:spMk id="3" creationId="{4FC18B40-6547-41EC-8A0E-1C8F40E0A42F}"/>
          </ac:spMkLst>
        </pc:spChg>
        <pc:spChg chg="mod">
          <ac:chgData name="Yoel Kortick" userId="167978f5-7f40-4909-85d5-d4149554ad4e" providerId="ADAL" clId="{22F8B047-FA3B-4733-ADAA-D695084BB32D}" dt="2024-01-25T13:05:43.693" v="2551"/>
          <ac:spMkLst>
            <pc:docMk/>
            <pc:sldMk cId="4156205380" sldId="1886"/>
            <ac:spMk id="4" creationId="{2490F34D-A7E2-4EA9-8B1A-78371A1F1CD1}"/>
          </ac:spMkLst>
        </pc:spChg>
        <pc:spChg chg="add mod">
          <ac:chgData name="Yoel Kortick" userId="167978f5-7f40-4909-85d5-d4149554ad4e" providerId="ADAL" clId="{22F8B047-FA3B-4733-ADAA-D695084BB32D}" dt="2024-01-25T08:03:03.095" v="327" actId="1036"/>
          <ac:spMkLst>
            <pc:docMk/>
            <pc:sldMk cId="4156205380" sldId="1886"/>
            <ac:spMk id="6" creationId="{54CD9C9F-1961-925E-26C0-2B33DC27ACC2}"/>
          </ac:spMkLst>
        </pc:spChg>
        <pc:spChg chg="add mod">
          <ac:chgData name="Yoel Kortick" userId="167978f5-7f40-4909-85d5-d4149554ad4e" providerId="ADAL" clId="{22F8B047-FA3B-4733-ADAA-D695084BB32D}" dt="2024-01-25T08:03:03.095" v="327" actId="1036"/>
          <ac:spMkLst>
            <pc:docMk/>
            <pc:sldMk cId="4156205380" sldId="1886"/>
            <ac:spMk id="7" creationId="{5B9555DE-0452-CF74-C2B2-1FB395709CCE}"/>
          </ac:spMkLst>
        </pc:spChg>
        <pc:picChg chg="add mod">
          <ac:chgData name="Yoel Kortick" userId="167978f5-7f40-4909-85d5-d4149554ad4e" providerId="ADAL" clId="{22F8B047-FA3B-4733-ADAA-D695084BB32D}" dt="2024-01-25T07:59:41.879" v="298" actId="208"/>
          <ac:picMkLst>
            <pc:docMk/>
            <pc:sldMk cId="4156205380" sldId="1886"/>
            <ac:picMk id="5" creationId="{01A9BC10-12EA-2461-6307-656574F5D9D3}"/>
          </ac:picMkLst>
        </pc:picChg>
      </pc:sldChg>
      <pc:sldChg chg="delSp modSp add del mod">
        <pc:chgData name="Yoel Kortick" userId="167978f5-7f40-4909-85d5-d4149554ad4e" providerId="ADAL" clId="{22F8B047-FA3B-4733-ADAA-D695084BB32D}" dt="2024-01-26T10:56:15.941" v="6893" actId="47"/>
        <pc:sldMkLst>
          <pc:docMk/>
          <pc:sldMk cId="688369577" sldId="1887"/>
        </pc:sldMkLst>
        <pc:spChg chg="mod">
          <ac:chgData name="Yoel Kortick" userId="167978f5-7f40-4909-85d5-d4149554ad4e" providerId="ADAL" clId="{22F8B047-FA3B-4733-ADAA-D695084BB32D}" dt="2024-01-26T10:55:05.178" v="6850"/>
          <ac:spMkLst>
            <pc:docMk/>
            <pc:sldMk cId="688369577" sldId="1887"/>
            <ac:spMk id="3" creationId="{4FC18B40-6547-41EC-8A0E-1C8F40E0A42F}"/>
          </ac:spMkLst>
        </pc:spChg>
        <pc:spChg chg="mod">
          <ac:chgData name="Yoel Kortick" userId="167978f5-7f40-4909-85d5-d4149554ad4e" providerId="ADAL" clId="{22F8B047-FA3B-4733-ADAA-D695084BB32D}" dt="2024-01-25T13:05:43.693" v="2551"/>
          <ac:spMkLst>
            <pc:docMk/>
            <pc:sldMk cId="688369577" sldId="1887"/>
            <ac:spMk id="4" creationId="{2490F34D-A7E2-4EA9-8B1A-78371A1F1CD1}"/>
          </ac:spMkLst>
        </pc:spChg>
        <pc:spChg chg="del">
          <ac:chgData name="Yoel Kortick" userId="167978f5-7f40-4909-85d5-d4149554ad4e" providerId="ADAL" clId="{22F8B047-FA3B-4733-ADAA-D695084BB32D}" dt="2024-01-25T08:03:49.368" v="332" actId="478"/>
          <ac:spMkLst>
            <pc:docMk/>
            <pc:sldMk cId="688369577" sldId="1887"/>
            <ac:spMk id="6" creationId="{54CD9C9F-1961-925E-26C0-2B33DC27ACC2}"/>
          </ac:spMkLst>
        </pc:spChg>
        <pc:spChg chg="del">
          <ac:chgData name="Yoel Kortick" userId="167978f5-7f40-4909-85d5-d4149554ad4e" providerId="ADAL" clId="{22F8B047-FA3B-4733-ADAA-D695084BB32D}" dt="2024-01-25T08:03:49.368" v="332" actId="478"/>
          <ac:spMkLst>
            <pc:docMk/>
            <pc:sldMk cId="688369577" sldId="1887"/>
            <ac:spMk id="7" creationId="{5B9555DE-0452-CF74-C2B2-1FB395709CCE}"/>
          </ac:spMkLst>
        </pc:spChg>
        <pc:picChg chg="del">
          <ac:chgData name="Yoel Kortick" userId="167978f5-7f40-4909-85d5-d4149554ad4e" providerId="ADAL" clId="{22F8B047-FA3B-4733-ADAA-D695084BB32D}" dt="2024-01-25T08:03:49.368" v="332" actId="478"/>
          <ac:picMkLst>
            <pc:docMk/>
            <pc:sldMk cId="688369577" sldId="1887"/>
            <ac:picMk id="5" creationId="{01A9BC10-12EA-2461-6307-656574F5D9D3}"/>
          </ac:picMkLst>
        </pc:picChg>
      </pc:sldChg>
      <pc:sldChg chg="modSp add mod">
        <pc:chgData name="Yoel Kortick" userId="167978f5-7f40-4909-85d5-d4149554ad4e" providerId="ADAL" clId="{22F8B047-FA3B-4733-ADAA-D695084BB32D}" dt="2024-01-26T10:57:25.379" v="6956" actId="255"/>
        <pc:sldMkLst>
          <pc:docMk/>
          <pc:sldMk cId="4277026157" sldId="1888"/>
        </pc:sldMkLst>
        <pc:spChg chg="mod">
          <ac:chgData name="Yoel Kortick" userId="167978f5-7f40-4909-85d5-d4149554ad4e" providerId="ADAL" clId="{22F8B047-FA3B-4733-ADAA-D695084BB32D}" dt="2024-01-26T10:55:05.178" v="6850"/>
          <ac:spMkLst>
            <pc:docMk/>
            <pc:sldMk cId="4277026157" sldId="1888"/>
            <ac:spMk id="3" creationId="{4FC18B40-6547-41EC-8A0E-1C8F40E0A42F}"/>
          </ac:spMkLst>
        </pc:spChg>
        <pc:spChg chg="mod">
          <ac:chgData name="Yoel Kortick" userId="167978f5-7f40-4909-85d5-d4149554ad4e" providerId="ADAL" clId="{22F8B047-FA3B-4733-ADAA-D695084BB32D}" dt="2024-01-26T10:57:25.379" v="6956" actId="255"/>
          <ac:spMkLst>
            <pc:docMk/>
            <pc:sldMk cId="4277026157" sldId="1888"/>
            <ac:spMk id="4" creationId="{2490F34D-A7E2-4EA9-8B1A-78371A1F1CD1}"/>
          </ac:spMkLst>
        </pc:spChg>
      </pc:sldChg>
      <pc:sldChg chg="addSp delSp modSp add mod">
        <pc:chgData name="Yoel Kortick" userId="167978f5-7f40-4909-85d5-d4149554ad4e" providerId="ADAL" clId="{22F8B047-FA3B-4733-ADAA-D695084BB32D}" dt="2024-01-26T11:02:26.830" v="6984" actId="6549"/>
        <pc:sldMkLst>
          <pc:docMk/>
          <pc:sldMk cId="1929606775" sldId="1889"/>
        </pc:sldMkLst>
        <pc:spChg chg="del mod">
          <ac:chgData name="Yoel Kortick" userId="167978f5-7f40-4909-85d5-d4149554ad4e" providerId="ADAL" clId="{22F8B047-FA3B-4733-ADAA-D695084BB32D}" dt="2024-01-25T08:37:27.119" v="1796" actId="478"/>
          <ac:spMkLst>
            <pc:docMk/>
            <pc:sldMk cId="1929606775" sldId="1889"/>
            <ac:spMk id="3" creationId="{4FC18B40-6547-41EC-8A0E-1C8F40E0A42F}"/>
          </ac:spMkLst>
        </pc:spChg>
        <pc:spChg chg="mod">
          <ac:chgData name="Yoel Kortick" userId="167978f5-7f40-4909-85d5-d4149554ad4e" providerId="ADAL" clId="{22F8B047-FA3B-4733-ADAA-D695084BB32D}" dt="2024-01-25T13:05:43.693" v="2551"/>
          <ac:spMkLst>
            <pc:docMk/>
            <pc:sldMk cId="1929606775" sldId="1889"/>
            <ac:spMk id="4" creationId="{2490F34D-A7E2-4EA9-8B1A-78371A1F1CD1}"/>
          </ac:spMkLst>
        </pc:spChg>
        <pc:spChg chg="add del mod">
          <ac:chgData name="Yoel Kortick" userId="167978f5-7f40-4909-85d5-d4149554ad4e" providerId="ADAL" clId="{22F8B047-FA3B-4733-ADAA-D695084BB32D}" dt="2024-01-25T08:37:28.922" v="1797" actId="478"/>
          <ac:spMkLst>
            <pc:docMk/>
            <pc:sldMk cId="1929606775" sldId="1889"/>
            <ac:spMk id="7" creationId="{67C156EC-1EB0-E5D8-320C-A07555C5961D}"/>
          </ac:spMkLst>
        </pc:spChg>
        <pc:spChg chg="add mod">
          <ac:chgData name="Yoel Kortick" userId="167978f5-7f40-4909-85d5-d4149554ad4e" providerId="ADAL" clId="{22F8B047-FA3B-4733-ADAA-D695084BB32D}" dt="2024-01-26T11:02:26.830" v="6984" actId="6549"/>
          <ac:spMkLst>
            <pc:docMk/>
            <pc:sldMk cId="1929606775" sldId="1889"/>
            <ac:spMk id="8" creationId="{F89F301A-6CFB-657D-3D42-0B9451551841}"/>
          </ac:spMkLst>
        </pc:spChg>
        <pc:picChg chg="add mod">
          <ac:chgData name="Yoel Kortick" userId="167978f5-7f40-4909-85d5-d4149554ad4e" providerId="ADAL" clId="{22F8B047-FA3B-4733-ADAA-D695084BB32D}" dt="2024-01-25T08:20:43.826" v="1046" actId="208"/>
          <ac:picMkLst>
            <pc:docMk/>
            <pc:sldMk cId="1929606775" sldId="1889"/>
            <ac:picMk id="5" creationId="{B95DFFD9-67D8-FEDF-490B-8849BEA6BB44}"/>
          </ac:picMkLst>
        </pc:picChg>
      </pc:sldChg>
      <pc:sldChg chg="addSp delSp modSp add mod">
        <pc:chgData name="Yoel Kortick" userId="167978f5-7f40-4909-85d5-d4149554ad4e" providerId="ADAL" clId="{22F8B047-FA3B-4733-ADAA-D695084BB32D}" dt="2024-01-26T11:02:17.411" v="6973" actId="6549"/>
        <pc:sldMkLst>
          <pc:docMk/>
          <pc:sldMk cId="4256152117" sldId="1890"/>
        </pc:sldMkLst>
        <pc:spChg chg="del mod">
          <ac:chgData name="Yoel Kortick" userId="167978f5-7f40-4909-85d5-d4149554ad4e" providerId="ADAL" clId="{22F8B047-FA3B-4733-ADAA-D695084BB32D}" dt="2024-01-25T08:37:34.436" v="1799" actId="478"/>
          <ac:spMkLst>
            <pc:docMk/>
            <pc:sldMk cId="4256152117" sldId="1890"/>
            <ac:spMk id="3" creationId="{4FC18B40-6547-41EC-8A0E-1C8F40E0A42F}"/>
          </ac:spMkLst>
        </pc:spChg>
        <pc:spChg chg="del">
          <ac:chgData name="Yoel Kortick" userId="167978f5-7f40-4909-85d5-d4149554ad4e" providerId="ADAL" clId="{22F8B047-FA3B-4733-ADAA-D695084BB32D}" dt="2024-01-25T08:19:01.256" v="895" actId="478"/>
          <ac:spMkLst>
            <pc:docMk/>
            <pc:sldMk cId="4256152117" sldId="1890"/>
            <ac:spMk id="4" creationId="{2490F34D-A7E2-4EA9-8B1A-78371A1F1CD1}"/>
          </ac:spMkLst>
        </pc:spChg>
        <pc:spChg chg="add del mod">
          <ac:chgData name="Yoel Kortick" userId="167978f5-7f40-4909-85d5-d4149554ad4e" providerId="ADAL" clId="{22F8B047-FA3B-4733-ADAA-D695084BB32D}" dt="2024-01-25T08:19:02.080" v="896" actId="478"/>
          <ac:spMkLst>
            <pc:docMk/>
            <pc:sldMk cId="4256152117" sldId="1890"/>
            <ac:spMk id="5" creationId="{8848F48B-4B91-B1DB-D79E-65A9AB54DC2C}"/>
          </ac:spMkLst>
        </pc:spChg>
        <pc:spChg chg="add mod">
          <ac:chgData name="Yoel Kortick" userId="167978f5-7f40-4909-85d5-d4149554ad4e" providerId="ADAL" clId="{22F8B047-FA3B-4733-ADAA-D695084BB32D}" dt="2024-01-25T08:19:44.341" v="959" actId="20577"/>
          <ac:spMkLst>
            <pc:docMk/>
            <pc:sldMk cId="4256152117" sldId="1890"/>
            <ac:spMk id="8" creationId="{CECFF74B-A643-7CDB-6C89-8A402E9007C3}"/>
          </ac:spMkLst>
        </pc:spChg>
        <pc:spChg chg="add">
          <ac:chgData name="Yoel Kortick" userId="167978f5-7f40-4909-85d5-d4149554ad4e" providerId="ADAL" clId="{22F8B047-FA3B-4733-ADAA-D695084BB32D}" dt="2024-01-25T08:19:55.382" v="960" actId="11529"/>
          <ac:spMkLst>
            <pc:docMk/>
            <pc:sldMk cId="4256152117" sldId="1890"/>
            <ac:spMk id="9" creationId="{4E5BE161-317C-FE48-C574-05AE0F3C7067}"/>
          </ac:spMkLst>
        </pc:spChg>
        <pc:spChg chg="add mod">
          <ac:chgData name="Yoel Kortick" userId="167978f5-7f40-4909-85d5-d4149554ad4e" providerId="ADAL" clId="{22F8B047-FA3B-4733-ADAA-D695084BB32D}" dt="2024-01-25T08:20:09.030" v="1017" actId="1037"/>
          <ac:spMkLst>
            <pc:docMk/>
            <pc:sldMk cId="4256152117" sldId="1890"/>
            <ac:spMk id="10" creationId="{88FE8934-FA82-4138-0A68-E3168C719C10}"/>
          </ac:spMkLst>
        </pc:spChg>
        <pc:spChg chg="add del mod">
          <ac:chgData name="Yoel Kortick" userId="167978f5-7f40-4909-85d5-d4149554ad4e" providerId="ADAL" clId="{22F8B047-FA3B-4733-ADAA-D695084BB32D}" dt="2024-01-25T08:37:35.811" v="1800" actId="478"/>
          <ac:spMkLst>
            <pc:docMk/>
            <pc:sldMk cId="4256152117" sldId="1890"/>
            <ac:spMk id="12" creationId="{01275AE6-E4BB-32C6-2166-2556CAC1B953}"/>
          </ac:spMkLst>
        </pc:spChg>
        <pc:spChg chg="add mod">
          <ac:chgData name="Yoel Kortick" userId="167978f5-7f40-4909-85d5-d4149554ad4e" providerId="ADAL" clId="{22F8B047-FA3B-4733-ADAA-D695084BB32D}" dt="2024-01-26T11:02:17.411" v="6973" actId="6549"/>
          <ac:spMkLst>
            <pc:docMk/>
            <pc:sldMk cId="4256152117" sldId="1890"/>
            <ac:spMk id="13" creationId="{D7AD3C92-067A-478C-3F2E-72BB423902E3}"/>
          </ac:spMkLst>
        </pc:spChg>
        <pc:picChg chg="add mod">
          <ac:chgData name="Yoel Kortick" userId="167978f5-7f40-4909-85d5-d4149554ad4e" providerId="ADAL" clId="{22F8B047-FA3B-4733-ADAA-D695084BB32D}" dt="2024-01-25T08:19:13.462" v="900" actId="208"/>
          <ac:picMkLst>
            <pc:docMk/>
            <pc:sldMk cId="4256152117" sldId="1890"/>
            <ac:picMk id="7" creationId="{433C37E8-101A-ED6C-01D0-9374CD1325F6}"/>
          </ac:picMkLst>
        </pc:picChg>
      </pc:sldChg>
      <pc:sldChg chg="addSp delSp modSp add mod">
        <pc:chgData name="Yoel Kortick" userId="167978f5-7f40-4909-85d5-d4149554ad4e" providerId="ADAL" clId="{22F8B047-FA3B-4733-ADAA-D695084BB32D}" dt="2024-01-26T11:04:49.200" v="7019" actId="208"/>
        <pc:sldMkLst>
          <pc:docMk/>
          <pc:sldMk cId="529404438" sldId="1891"/>
        </pc:sldMkLst>
        <pc:spChg chg="del mod">
          <ac:chgData name="Yoel Kortick" userId="167978f5-7f40-4909-85d5-d4149554ad4e" providerId="ADAL" clId="{22F8B047-FA3B-4733-ADAA-D695084BB32D}" dt="2024-01-25T08:37:19.233" v="1793" actId="478"/>
          <ac:spMkLst>
            <pc:docMk/>
            <pc:sldMk cId="529404438" sldId="1891"/>
            <ac:spMk id="3" creationId="{4FC18B40-6547-41EC-8A0E-1C8F40E0A42F}"/>
          </ac:spMkLst>
        </pc:spChg>
        <pc:spChg chg="mod">
          <ac:chgData name="Yoel Kortick" userId="167978f5-7f40-4909-85d5-d4149554ad4e" providerId="ADAL" clId="{22F8B047-FA3B-4733-ADAA-D695084BB32D}" dt="2024-01-25T08:21:24.214" v="1060" actId="20577"/>
          <ac:spMkLst>
            <pc:docMk/>
            <pc:sldMk cId="529404438" sldId="1891"/>
            <ac:spMk id="4" creationId="{2490F34D-A7E2-4EA9-8B1A-78371A1F1CD1}"/>
          </ac:spMkLst>
        </pc:spChg>
        <pc:spChg chg="add">
          <ac:chgData name="Yoel Kortick" userId="167978f5-7f40-4909-85d5-d4149554ad4e" providerId="ADAL" clId="{22F8B047-FA3B-4733-ADAA-D695084BB32D}" dt="2024-01-26T11:03:28.194" v="6991" actId="11529"/>
          <ac:spMkLst>
            <pc:docMk/>
            <pc:sldMk cId="529404438" sldId="1891"/>
            <ac:spMk id="5" creationId="{90A13D83-24F8-9B89-9704-E3A56E0C02DD}"/>
          </ac:spMkLst>
        </pc:spChg>
        <pc:spChg chg="add del mod">
          <ac:chgData name="Yoel Kortick" userId="167978f5-7f40-4909-85d5-d4149554ad4e" providerId="ADAL" clId="{22F8B047-FA3B-4733-ADAA-D695084BB32D}" dt="2024-01-25T08:37:21.406" v="1794" actId="478"/>
          <ac:spMkLst>
            <pc:docMk/>
            <pc:sldMk cId="529404438" sldId="1891"/>
            <ac:spMk id="8" creationId="{DAC4900C-13AF-B002-98DE-198765C914D3}"/>
          </ac:spMkLst>
        </pc:spChg>
        <pc:spChg chg="add mod">
          <ac:chgData name="Yoel Kortick" userId="167978f5-7f40-4909-85d5-d4149554ad4e" providerId="ADAL" clId="{22F8B047-FA3B-4733-ADAA-D695084BB32D}" dt="2024-01-26T11:02:49.999" v="6985"/>
          <ac:spMkLst>
            <pc:docMk/>
            <pc:sldMk cId="529404438" sldId="1891"/>
            <ac:spMk id="9" creationId="{2CACBAC8-5F76-39DE-DEF2-7AB76CBA4EB0}"/>
          </ac:spMkLst>
        </pc:spChg>
        <pc:picChg chg="add mod">
          <ac:chgData name="Yoel Kortick" userId="167978f5-7f40-4909-85d5-d4149554ad4e" providerId="ADAL" clId="{22F8B047-FA3B-4733-ADAA-D695084BB32D}" dt="2024-01-26T11:04:49.200" v="7019" actId="208"/>
          <ac:picMkLst>
            <pc:docMk/>
            <pc:sldMk cId="529404438" sldId="1891"/>
            <ac:picMk id="3" creationId="{E8706D03-D209-C53B-9419-C474EFE1A17D}"/>
          </ac:picMkLst>
        </pc:picChg>
        <pc:picChg chg="del">
          <ac:chgData name="Yoel Kortick" userId="167978f5-7f40-4909-85d5-d4149554ad4e" providerId="ADAL" clId="{22F8B047-FA3B-4733-ADAA-D695084BB32D}" dt="2024-01-25T08:21:26.403" v="1061" actId="478"/>
          <ac:picMkLst>
            <pc:docMk/>
            <pc:sldMk cId="529404438" sldId="1891"/>
            <ac:picMk id="5" creationId="{B95DFFD9-67D8-FEDF-490B-8849BEA6BB44}"/>
          </ac:picMkLst>
        </pc:picChg>
        <pc:picChg chg="add del mod">
          <ac:chgData name="Yoel Kortick" userId="167978f5-7f40-4909-85d5-d4149554ad4e" providerId="ADAL" clId="{22F8B047-FA3B-4733-ADAA-D695084BB32D}" dt="2024-01-26T11:03:21.735" v="6990" actId="478"/>
          <ac:picMkLst>
            <pc:docMk/>
            <pc:sldMk cId="529404438" sldId="1891"/>
            <ac:picMk id="6" creationId="{47711014-2FF9-2D3D-768D-A98F3E1C3E8A}"/>
          </ac:picMkLst>
        </pc:picChg>
        <pc:picChg chg="add del mod">
          <ac:chgData name="Yoel Kortick" userId="167978f5-7f40-4909-85d5-d4149554ad4e" providerId="ADAL" clId="{22F8B047-FA3B-4733-ADAA-D695084BB32D}" dt="2024-01-26T11:04:32.839" v="7005" actId="478"/>
          <ac:picMkLst>
            <pc:docMk/>
            <pc:sldMk cId="529404438" sldId="1891"/>
            <ac:picMk id="8" creationId="{1508D9EA-DB7F-2B26-5674-0095D8784C18}"/>
          </ac:picMkLst>
        </pc:picChg>
        <pc:picChg chg="add mod">
          <ac:chgData name="Yoel Kortick" userId="167978f5-7f40-4909-85d5-d4149554ad4e" providerId="ADAL" clId="{22F8B047-FA3B-4733-ADAA-D695084BB32D}" dt="2024-01-26T11:04:38.997" v="7017" actId="208"/>
          <ac:picMkLst>
            <pc:docMk/>
            <pc:sldMk cId="529404438" sldId="1891"/>
            <ac:picMk id="11" creationId="{34866B81-0E6F-215F-D68B-7D89B6ECA311}"/>
          </ac:picMkLst>
        </pc:picChg>
        <pc:cxnChg chg="add">
          <ac:chgData name="Yoel Kortick" userId="167978f5-7f40-4909-85d5-d4149554ad4e" providerId="ADAL" clId="{22F8B047-FA3B-4733-ADAA-D695084BB32D}" dt="2024-01-26T11:04:46.294" v="7018" actId="11529"/>
          <ac:cxnSpMkLst>
            <pc:docMk/>
            <pc:sldMk cId="529404438" sldId="1891"/>
            <ac:cxnSpMk id="13" creationId="{98B888D7-30B0-87C3-BE3E-42C402F4CCD9}"/>
          </ac:cxnSpMkLst>
        </pc:cxnChg>
      </pc:sldChg>
      <pc:sldChg chg="addSp delSp modSp add mod">
        <pc:chgData name="Yoel Kortick" userId="167978f5-7f40-4909-85d5-d4149554ad4e" providerId="ADAL" clId="{22F8B047-FA3B-4733-ADAA-D695084BB32D}" dt="2024-01-26T11:05:33.575" v="7028" actId="208"/>
        <pc:sldMkLst>
          <pc:docMk/>
          <pc:sldMk cId="1446732258" sldId="1892"/>
        </pc:sldMkLst>
        <pc:spChg chg="mod">
          <ac:chgData name="Yoel Kortick" userId="167978f5-7f40-4909-85d5-d4149554ad4e" providerId="ADAL" clId="{22F8B047-FA3B-4733-ADAA-D695084BB32D}" dt="2024-01-26T11:02:49.999" v="6985"/>
          <ac:spMkLst>
            <pc:docMk/>
            <pc:sldMk cId="1446732258" sldId="1892"/>
            <ac:spMk id="3" creationId="{4FC18B40-6547-41EC-8A0E-1C8F40E0A42F}"/>
          </ac:spMkLst>
        </pc:spChg>
        <pc:spChg chg="mod">
          <ac:chgData name="Yoel Kortick" userId="167978f5-7f40-4909-85d5-d4149554ad4e" providerId="ADAL" clId="{22F8B047-FA3B-4733-ADAA-D695084BB32D}" dt="2024-01-25T08:22:26.169" v="1145" actId="6549"/>
          <ac:spMkLst>
            <pc:docMk/>
            <pc:sldMk cId="1446732258" sldId="1892"/>
            <ac:spMk id="4" creationId="{2490F34D-A7E2-4EA9-8B1A-78371A1F1CD1}"/>
          </ac:spMkLst>
        </pc:spChg>
        <pc:spChg chg="add mod">
          <ac:chgData name="Yoel Kortick" userId="167978f5-7f40-4909-85d5-d4149554ad4e" providerId="ADAL" clId="{22F8B047-FA3B-4733-ADAA-D695084BB32D}" dt="2024-01-25T08:30:23.049" v="1517" actId="1035"/>
          <ac:spMkLst>
            <pc:docMk/>
            <pc:sldMk cId="1446732258" sldId="1892"/>
            <ac:spMk id="7" creationId="{DD2A7FE5-2A1A-F685-B864-E4EAD553E831}"/>
          </ac:spMkLst>
        </pc:spChg>
        <pc:spChg chg="add mod">
          <ac:chgData name="Yoel Kortick" userId="167978f5-7f40-4909-85d5-d4149554ad4e" providerId="ADAL" clId="{22F8B047-FA3B-4733-ADAA-D695084BB32D}" dt="2024-01-25T08:30:31.314" v="1528" actId="1037"/>
          <ac:spMkLst>
            <pc:docMk/>
            <pc:sldMk cId="1446732258" sldId="1892"/>
            <ac:spMk id="8" creationId="{D89B5A1B-6876-2444-B8FB-2B6CAF8B7B7E}"/>
          </ac:spMkLst>
        </pc:spChg>
        <pc:spChg chg="add mod">
          <ac:chgData name="Yoel Kortick" userId="167978f5-7f40-4909-85d5-d4149554ad4e" providerId="ADAL" clId="{22F8B047-FA3B-4733-ADAA-D695084BB32D}" dt="2024-01-25T08:30:28.391" v="1523" actId="1037"/>
          <ac:spMkLst>
            <pc:docMk/>
            <pc:sldMk cId="1446732258" sldId="1892"/>
            <ac:spMk id="9" creationId="{F847E7ED-E129-2E78-6118-AB8026F5381B}"/>
          </ac:spMkLst>
        </pc:spChg>
        <pc:spChg chg="add">
          <ac:chgData name="Yoel Kortick" userId="167978f5-7f40-4909-85d5-d4149554ad4e" providerId="ADAL" clId="{22F8B047-FA3B-4733-ADAA-D695084BB32D}" dt="2024-01-25T08:23:20.898" v="1209" actId="11529"/>
          <ac:spMkLst>
            <pc:docMk/>
            <pc:sldMk cId="1446732258" sldId="1892"/>
            <ac:spMk id="10" creationId="{B79B4780-C2AC-6712-E26B-2CBCEC7AF66B}"/>
          </ac:spMkLst>
        </pc:spChg>
        <pc:picChg chg="add del mod">
          <ac:chgData name="Yoel Kortick" userId="167978f5-7f40-4909-85d5-d4149554ad4e" providerId="ADAL" clId="{22F8B047-FA3B-4733-ADAA-D695084BB32D}" dt="2024-01-25T08:30:00.449" v="1492" actId="478"/>
          <ac:picMkLst>
            <pc:docMk/>
            <pc:sldMk cId="1446732258" sldId="1892"/>
            <ac:picMk id="5" creationId="{42043B2A-4ED0-68D2-CC66-6FF60A31BF3C}"/>
          </ac:picMkLst>
        </pc:picChg>
        <pc:picChg chg="add mod ord">
          <ac:chgData name="Yoel Kortick" userId="167978f5-7f40-4909-85d5-d4149554ad4e" providerId="ADAL" clId="{22F8B047-FA3B-4733-ADAA-D695084BB32D}" dt="2024-01-26T11:05:33.575" v="7028" actId="208"/>
          <ac:picMkLst>
            <pc:docMk/>
            <pc:sldMk cId="1446732258" sldId="1892"/>
            <ac:picMk id="5" creationId="{AE909FE2-E75E-878B-7294-D8A0CD262AD1}"/>
          </ac:picMkLst>
        </pc:picChg>
        <pc:picChg chg="del">
          <ac:chgData name="Yoel Kortick" userId="167978f5-7f40-4909-85d5-d4149554ad4e" providerId="ADAL" clId="{22F8B047-FA3B-4733-ADAA-D695084BB32D}" dt="2024-01-25T08:22:14.145" v="1118" actId="478"/>
          <ac:picMkLst>
            <pc:docMk/>
            <pc:sldMk cId="1446732258" sldId="1892"/>
            <ac:picMk id="6" creationId="{47711014-2FF9-2D3D-768D-A98F3E1C3E8A}"/>
          </ac:picMkLst>
        </pc:picChg>
        <pc:picChg chg="add del mod ord">
          <ac:chgData name="Yoel Kortick" userId="167978f5-7f40-4909-85d5-d4149554ad4e" providerId="ADAL" clId="{22F8B047-FA3B-4733-ADAA-D695084BB32D}" dt="2024-01-26T11:05:22.488" v="7020" actId="478"/>
          <ac:picMkLst>
            <pc:docMk/>
            <pc:sldMk cId="1446732258" sldId="1892"/>
            <ac:picMk id="12" creationId="{199117A1-82A6-9E22-FCD3-A906070F6953}"/>
          </ac:picMkLst>
        </pc:picChg>
      </pc:sldChg>
      <pc:sldChg chg="addSp delSp modSp add mod">
        <pc:chgData name="Yoel Kortick" userId="167978f5-7f40-4909-85d5-d4149554ad4e" providerId="ADAL" clId="{22F8B047-FA3B-4733-ADAA-D695084BB32D}" dt="2024-01-26T11:06:42.722" v="7042" actId="208"/>
        <pc:sldMkLst>
          <pc:docMk/>
          <pc:sldMk cId="1427278018" sldId="1893"/>
        </pc:sldMkLst>
        <pc:spChg chg="del">
          <ac:chgData name="Yoel Kortick" userId="167978f5-7f40-4909-85d5-d4149554ad4e" providerId="ADAL" clId="{22F8B047-FA3B-4733-ADAA-D695084BB32D}" dt="2024-01-25T08:37:51.358" v="1802" actId="478"/>
          <ac:spMkLst>
            <pc:docMk/>
            <pc:sldMk cId="1427278018" sldId="1893"/>
            <ac:spMk id="3" creationId="{4FC18B40-6547-41EC-8A0E-1C8F40E0A42F}"/>
          </ac:spMkLst>
        </pc:spChg>
        <pc:spChg chg="mod">
          <ac:chgData name="Yoel Kortick" userId="167978f5-7f40-4909-85d5-d4149554ad4e" providerId="ADAL" clId="{22F8B047-FA3B-4733-ADAA-D695084BB32D}" dt="2024-01-25T13:05:43.693" v="2551"/>
          <ac:spMkLst>
            <pc:docMk/>
            <pc:sldMk cId="1427278018" sldId="1893"/>
            <ac:spMk id="4" creationId="{2490F34D-A7E2-4EA9-8B1A-78371A1F1CD1}"/>
          </ac:spMkLst>
        </pc:spChg>
        <pc:spChg chg="del">
          <ac:chgData name="Yoel Kortick" userId="167978f5-7f40-4909-85d5-d4149554ad4e" providerId="ADAL" clId="{22F8B047-FA3B-4733-ADAA-D695084BB32D}" dt="2024-01-25T08:23:58.675" v="1217" actId="478"/>
          <ac:spMkLst>
            <pc:docMk/>
            <pc:sldMk cId="1427278018" sldId="1893"/>
            <ac:spMk id="7" creationId="{DD2A7FE5-2A1A-F685-B864-E4EAD553E831}"/>
          </ac:spMkLst>
        </pc:spChg>
        <pc:spChg chg="mod">
          <ac:chgData name="Yoel Kortick" userId="167978f5-7f40-4909-85d5-d4149554ad4e" providerId="ADAL" clId="{22F8B047-FA3B-4733-ADAA-D695084BB32D}" dt="2024-01-25T08:24:04.100" v="1219" actId="14100"/>
          <ac:spMkLst>
            <pc:docMk/>
            <pc:sldMk cId="1427278018" sldId="1893"/>
            <ac:spMk id="8" creationId="{D89B5A1B-6876-2444-B8FB-2B6CAF8B7B7E}"/>
          </ac:spMkLst>
        </pc:spChg>
        <pc:spChg chg="mod">
          <ac:chgData name="Yoel Kortick" userId="167978f5-7f40-4909-85d5-d4149554ad4e" providerId="ADAL" clId="{22F8B047-FA3B-4733-ADAA-D695084BB32D}" dt="2024-01-26T11:06:39.300" v="7041" actId="1038"/>
          <ac:spMkLst>
            <pc:docMk/>
            <pc:sldMk cId="1427278018" sldId="1893"/>
            <ac:spMk id="9" creationId="{F847E7ED-E129-2E78-6118-AB8026F5381B}"/>
          </ac:spMkLst>
        </pc:spChg>
        <pc:spChg chg="add mod">
          <ac:chgData name="Yoel Kortick" userId="167978f5-7f40-4909-85d5-d4149554ad4e" providerId="ADAL" clId="{22F8B047-FA3B-4733-ADAA-D695084BB32D}" dt="2024-01-25T13:05:43.693" v="2551"/>
          <ac:spMkLst>
            <pc:docMk/>
            <pc:sldMk cId="1427278018" sldId="1893"/>
            <ac:spMk id="10" creationId="{8950DC94-E6C0-5C9F-3350-978EEBC4668E}"/>
          </ac:spMkLst>
        </pc:spChg>
        <pc:spChg chg="add del mod">
          <ac:chgData name="Yoel Kortick" userId="167978f5-7f40-4909-85d5-d4149554ad4e" providerId="ADAL" clId="{22F8B047-FA3B-4733-ADAA-D695084BB32D}" dt="2024-01-25T08:37:52.893" v="1803" actId="478"/>
          <ac:spMkLst>
            <pc:docMk/>
            <pc:sldMk cId="1427278018" sldId="1893"/>
            <ac:spMk id="14" creationId="{A9D5CCC0-928C-95F7-817F-D9146C5370B1}"/>
          </ac:spMkLst>
        </pc:spChg>
        <pc:spChg chg="add mod">
          <ac:chgData name="Yoel Kortick" userId="167978f5-7f40-4909-85d5-d4149554ad4e" providerId="ADAL" clId="{22F8B047-FA3B-4733-ADAA-D695084BB32D}" dt="2024-01-26T11:02:49.999" v="6985"/>
          <ac:spMkLst>
            <pc:docMk/>
            <pc:sldMk cId="1427278018" sldId="1893"/>
            <ac:spMk id="15" creationId="{948B3541-182F-B6BA-530A-3F91B81B47A4}"/>
          </ac:spMkLst>
        </pc:spChg>
        <pc:picChg chg="add mod ord">
          <ac:chgData name="Yoel Kortick" userId="167978f5-7f40-4909-85d5-d4149554ad4e" providerId="ADAL" clId="{22F8B047-FA3B-4733-ADAA-D695084BB32D}" dt="2024-01-26T11:06:42.722" v="7042" actId="208"/>
          <ac:picMkLst>
            <pc:docMk/>
            <pc:sldMk cId="1427278018" sldId="1893"/>
            <ac:picMk id="3" creationId="{E3A8278E-DD63-1BB2-BEBE-640636F960D7}"/>
          </ac:picMkLst>
        </pc:picChg>
        <pc:picChg chg="del">
          <ac:chgData name="Yoel Kortick" userId="167978f5-7f40-4909-85d5-d4149554ad4e" providerId="ADAL" clId="{22F8B047-FA3B-4733-ADAA-D695084BB32D}" dt="2024-01-25T08:23:13.084" v="1208" actId="478"/>
          <ac:picMkLst>
            <pc:docMk/>
            <pc:sldMk cId="1427278018" sldId="1893"/>
            <ac:picMk id="5" creationId="{42043B2A-4ED0-68D2-CC66-6FF60A31BF3C}"/>
          </ac:picMkLst>
        </pc:picChg>
        <pc:picChg chg="add del mod ord">
          <ac:chgData name="Yoel Kortick" userId="167978f5-7f40-4909-85d5-d4149554ad4e" providerId="ADAL" clId="{22F8B047-FA3B-4733-ADAA-D695084BB32D}" dt="2024-01-26T11:06:25.361" v="7029" actId="478"/>
          <ac:picMkLst>
            <pc:docMk/>
            <pc:sldMk cId="1427278018" sldId="1893"/>
            <ac:picMk id="6" creationId="{396A5920-7F46-EC85-D364-AEFFEAD30E3F}"/>
          </ac:picMkLst>
        </pc:picChg>
        <pc:cxnChg chg="add">
          <ac:chgData name="Yoel Kortick" userId="167978f5-7f40-4909-85d5-d4149554ad4e" providerId="ADAL" clId="{22F8B047-FA3B-4733-ADAA-D695084BB32D}" dt="2024-01-25T08:25:19.218" v="1419" actId="11529"/>
          <ac:cxnSpMkLst>
            <pc:docMk/>
            <pc:sldMk cId="1427278018" sldId="1893"/>
            <ac:cxnSpMk id="12" creationId="{6B5F30D8-BD3B-7AA0-65A5-28FE80B73A8B}"/>
          </ac:cxnSpMkLst>
        </pc:cxnChg>
      </pc:sldChg>
      <pc:sldChg chg="addSp delSp modSp add del mod">
        <pc:chgData name="Yoel Kortick" userId="167978f5-7f40-4909-85d5-d4149554ad4e" providerId="ADAL" clId="{22F8B047-FA3B-4733-ADAA-D695084BB32D}" dt="2024-01-25T08:35:37.742" v="1718" actId="47"/>
        <pc:sldMkLst>
          <pc:docMk/>
          <pc:sldMk cId="3970290761" sldId="1894"/>
        </pc:sldMkLst>
        <pc:spChg chg="mod">
          <ac:chgData name="Yoel Kortick" userId="167978f5-7f40-4909-85d5-d4149554ad4e" providerId="ADAL" clId="{22F8B047-FA3B-4733-ADAA-D695084BB32D}" dt="2024-01-25T08:26:25.429" v="1485" actId="20577"/>
          <ac:spMkLst>
            <pc:docMk/>
            <pc:sldMk cId="3970290761" sldId="1894"/>
            <ac:spMk id="4" creationId="{2490F34D-A7E2-4EA9-8B1A-78371A1F1CD1}"/>
          </ac:spMkLst>
        </pc:spChg>
        <pc:spChg chg="add">
          <ac:chgData name="Yoel Kortick" userId="167978f5-7f40-4909-85d5-d4149554ad4e" providerId="ADAL" clId="{22F8B047-FA3B-4733-ADAA-D695084BB32D}" dt="2024-01-25T08:26:38.772" v="1489" actId="11529"/>
          <ac:spMkLst>
            <pc:docMk/>
            <pc:sldMk cId="3970290761" sldId="1894"/>
            <ac:spMk id="7" creationId="{B2EB26CC-17F3-5156-B21D-B9FE44548166}"/>
          </ac:spMkLst>
        </pc:spChg>
        <pc:spChg chg="del">
          <ac:chgData name="Yoel Kortick" userId="167978f5-7f40-4909-85d5-d4149554ad4e" providerId="ADAL" clId="{22F8B047-FA3B-4733-ADAA-D695084BB32D}" dt="2024-01-25T08:26:29.687" v="1486" actId="478"/>
          <ac:spMkLst>
            <pc:docMk/>
            <pc:sldMk cId="3970290761" sldId="1894"/>
            <ac:spMk id="8" creationId="{D89B5A1B-6876-2444-B8FB-2B6CAF8B7B7E}"/>
          </ac:spMkLst>
        </pc:spChg>
        <pc:spChg chg="del">
          <ac:chgData name="Yoel Kortick" userId="167978f5-7f40-4909-85d5-d4149554ad4e" providerId="ADAL" clId="{22F8B047-FA3B-4733-ADAA-D695084BB32D}" dt="2024-01-25T08:26:29.687" v="1486" actId="478"/>
          <ac:spMkLst>
            <pc:docMk/>
            <pc:sldMk cId="3970290761" sldId="1894"/>
            <ac:spMk id="9" creationId="{F847E7ED-E129-2E78-6118-AB8026F5381B}"/>
          </ac:spMkLst>
        </pc:spChg>
        <pc:spChg chg="del">
          <ac:chgData name="Yoel Kortick" userId="167978f5-7f40-4909-85d5-d4149554ad4e" providerId="ADAL" clId="{22F8B047-FA3B-4733-ADAA-D695084BB32D}" dt="2024-01-25T08:26:29.687" v="1486" actId="478"/>
          <ac:spMkLst>
            <pc:docMk/>
            <pc:sldMk cId="3970290761" sldId="1894"/>
            <ac:spMk id="10" creationId="{8950DC94-E6C0-5C9F-3350-978EEBC4668E}"/>
          </ac:spMkLst>
        </pc:spChg>
        <pc:spChg chg="add">
          <ac:chgData name="Yoel Kortick" userId="167978f5-7f40-4909-85d5-d4149554ad4e" providerId="ADAL" clId="{22F8B047-FA3B-4733-ADAA-D695084BB32D}" dt="2024-01-25T08:26:45.893" v="1490" actId="11529"/>
          <ac:spMkLst>
            <pc:docMk/>
            <pc:sldMk cId="3970290761" sldId="1894"/>
            <ac:spMk id="11" creationId="{82E85306-B8C7-792D-1EB2-9DA78F021E01}"/>
          </ac:spMkLst>
        </pc:spChg>
        <pc:spChg chg="add">
          <ac:chgData name="Yoel Kortick" userId="167978f5-7f40-4909-85d5-d4149554ad4e" providerId="ADAL" clId="{22F8B047-FA3B-4733-ADAA-D695084BB32D}" dt="2024-01-25T08:26:49.408" v="1491" actId="11529"/>
          <ac:spMkLst>
            <pc:docMk/>
            <pc:sldMk cId="3970290761" sldId="1894"/>
            <ac:spMk id="13" creationId="{1493E8D8-19DF-0557-9A28-E379A50A65AB}"/>
          </ac:spMkLst>
        </pc:spChg>
        <pc:picChg chg="add mod">
          <ac:chgData name="Yoel Kortick" userId="167978f5-7f40-4909-85d5-d4149554ad4e" providerId="ADAL" clId="{22F8B047-FA3B-4733-ADAA-D695084BB32D}" dt="2024-01-25T08:26:32.829" v="1488" actId="208"/>
          <ac:picMkLst>
            <pc:docMk/>
            <pc:sldMk cId="3970290761" sldId="1894"/>
            <ac:picMk id="5" creationId="{F0D7719C-A43F-877D-0D04-3D66BBE788D7}"/>
          </ac:picMkLst>
        </pc:picChg>
        <pc:picChg chg="del">
          <ac:chgData name="Yoel Kortick" userId="167978f5-7f40-4909-85d5-d4149554ad4e" providerId="ADAL" clId="{22F8B047-FA3B-4733-ADAA-D695084BB32D}" dt="2024-01-25T08:26:29.687" v="1486" actId="478"/>
          <ac:picMkLst>
            <pc:docMk/>
            <pc:sldMk cId="3970290761" sldId="1894"/>
            <ac:picMk id="6" creationId="{396A5920-7F46-EC85-D364-AEFFEAD30E3F}"/>
          </ac:picMkLst>
        </pc:picChg>
        <pc:cxnChg chg="del">
          <ac:chgData name="Yoel Kortick" userId="167978f5-7f40-4909-85d5-d4149554ad4e" providerId="ADAL" clId="{22F8B047-FA3B-4733-ADAA-D695084BB32D}" dt="2024-01-25T08:26:29.687" v="1486" actId="478"/>
          <ac:cxnSpMkLst>
            <pc:docMk/>
            <pc:sldMk cId="3970290761" sldId="1894"/>
            <ac:cxnSpMk id="12" creationId="{6B5F30D8-BD3B-7AA0-65A5-28FE80B73A8B}"/>
          </ac:cxnSpMkLst>
        </pc:cxnChg>
      </pc:sldChg>
      <pc:sldChg chg="addSp delSp modSp add mod">
        <pc:chgData name="Yoel Kortick" userId="167978f5-7f40-4909-85d5-d4149554ad4e" providerId="ADAL" clId="{22F8B047-FA3B-4733-ADAA-D695084BB32D}" dt="2024-01-26T11:07:32.334" v="7046" actId="208"/>
        <pc:sldMkLst>
          <pc:docMk/>
          <pc:sldMk cId="2772722890" sldId="1895"/>
        </pc:sldMkLst>
        <pc:spChg chg="del">
          <ac:chgData name="Yoel Kortick" userId="167978f5-7f40-4909-85d5-d4149554ad4e" providerId="ADAL" clId="{22F8B047-FA3B-4733-ADAA-D695084BB32D}" dt="2024-01-25T08:37:58.860" v="1805" actId="478"/>
          <ac:spMkLst>
            <pc:docMk/>
            <pc:sldMk cId="2772722890" sldId="1895"/>
            <ac:spMk id="3" creationId="{4FC18B40-6547-41EC-8A0E-1C8F40E0A42F}"/>
          </ac:spMkLst>
        </pc:spChg>
        <pc:spChg chg="mod">
          <ac:chgData name="Yoel Kortick" userId="167978f5-7f40-4909-85d5-d4149554ad4e" providerId="ADAL" clId="{22F8B047-FA3B-4733-ADAA-D695084BB32D}" dt="2024-01-25T13:05:43.693" v="2551"/>
          <ac:spMkLst>
            <pc:docMk/>
            <pc:sldMk cId="2772722890" sldId="1895"/>
            <ac:spMk id="4" creationId="{2490F34D-A7E2-4EA9-8B1A-78371A1F1CD1}"/>
          </ac:spMkLst>
        </pc:spChg>
        <pc:spChg chg="add del mod">
          <ac:chgData name="Yoel Kortick" userId="167978f5-7f40-4909-85d5-d4149554ad4e" providerId="ADAL" clId="{22F8B047-FA3B-4733-ADAA-D695084BB32D}" dt="2024-01-25T08:38:00.212" v="1806" actId="478"/>
          <ac:spMkLst>
            <pc:docMk/>
            <pc:sldMk cId="2772722890" sldId="1895"/>
            <ac:spMk id="6" creationId="{C4C4D057-E882-28F0-B7ED-C9CC9F6C3AAE}"/>
          </ac:spMkLst>
        </pc:spChg>
        <pc:spChg chg="add mod">
          <ac:chgData name="Yoel Kortick" userId="167978f5-7f40-4909-85d5-d4149554ad4e" providerId="ADAL" clId="{22F8B047-FA3B-4733-ADAA-D695084BB32D}" dt="2024-01-26T11:02:49.999" v="6985"/>
          <ac:spMkLst>
            <pc:docMk/>
            <pc:sldMk cId="2772722890" sldId="1895"/>
            <ac:spMk id="8" creationId="{0622504B-8ADB-86E2-55C9-2FF82393F184}"/>
          </ac:spMkLst>
        </pc:spChg>
        <pc:picChg chg="add mod ord">
          <ac:chgData name="Yoel Kortick" userId="167978f5-7f40-4909-85d5-d4149554ad4e" providerId="ADAL" clId="{22F8B047-FA3B-4733-ADAA-D695084BB32D}" dt="2024-01-26T11:07:32.334" v="7046" actId="208"/>
          <ac:picMkLst>
            <pc:docMk/>
            <pc:sldMk cId="2772722890" sldId="1895"/>
            <ac:picMk id="3" creationId="{B3CD5E3B-EF43-C8AC-1B72-AC713A6352BB}"/>
          </ac:picMkLst>
        </pc:picChg>
        <pc:picChg chg="del">
          <ac:chgData name="Yoel Kortick" userId="167978f5-7f40-4909-85d5-d4149554ad4e" providerId="ADAL" clId="{22F8B047-FA3B-4733-ADAA-D695084BB32D}" dt="2024-01-26T11:07:26.233" v="7043" actId="478"/>
          <ac:picMkLst>
            <pc:docMk/>
            <pc:sldMk cId="2772722890" sldId="1895"/>
            <ac:picMk id="5" creationId="{F0D7719C-A43F-877D-0D04-3D66BBE788D7}"/>
          </ac:picMkLst>
        </pc:picChg>
      </pc:sldChg>
      <pc:sldChg chg="addSp delSp modSp add mod">
        <pc:chgData name="Yoel Kortick" userId="167978f5-7f40-4909-85d5-d4149554ad4e" providerId="ADAL" clId="{22F8B047-FA3B-4733-ADAA-D695084BB32D}" dt="2024-01-26T11:09:04.452" v="7083" actId="255"/>
        <pc:sldMkLst>
          <pc:docMk/>
          <pc:sldMk cId="2836980689" sldId="1896"/>
        </pc:sldMkLst>
        <pc:spChg chg="del">
          <ac:chgData name="Yoel Kortick" userId="167978f5-7f40-4909-85d5-d4149554ad4e" providerId="ADAL" clId="{22F8B047-FA3B-4733-ADAA-D695084BB32D}" dt="2024-01-25T08:38:05.828" v="1808" actId="478"/>
          <ac:spMkLst>
            <pc:docMk/>
            <pc:sldMk cId="2836980689" sldId="1896"/>
            <ac:spMk id="3" creationId="{4FC18B40-6547-41EC-8A0E-1C8F40E0A42F}"/>
          </ac:spMkLst>
        </pc:spChg>
        <pc:spChg chg="mod">
          <ac:chgData name="Yoel Kortick" userId="167978f5-7f40-4909-85d5-d4149554ad4e" providerId="ADAL" clId="{22F8B047-FA3B-4733-ADAA-D695084BB32D}" dt="2024-01-26T11:09:04.452" v="7083" actId="255"/>
          <ac:spMkLst>
            <pc:docMk/>
            <pc:sldMk cId="2836980689" sldId="1896"/>
            <ac:spMk id="4" creationId="{2490F34D-A7E2-4EA9-8B1A-78371A1F1CD1}"/>
          </ac:spMkLst>
        </pc:spChg>
        <pc:spChg chg="del">
          <ac:chgData name="Yoel Kortick" userId="167978f5-7f40-4909-85d5-d4149554ad4e" providerId="ADAL" clId="{22F8B047-FA3B-4733-ADAA-D695084BB32D}" dt="2024-01-25T08:31:48.271" v="1579" actId="478"/>
          <ac:spMkLst>
            <pc:docMk/>
            <pc:sldMk cId="2836980689" sldId="1896"/>
            <ac:spMk id="7" creationId="{B2EB26CC-17F3-5156-B21D-B9FE44548166}"/>
          </ac:spMkLst>
        </pc:spChg>
        <pc:spChg chg="add mod">
          <ac:chgData name="Yoel Kortick" userId="167978f5-7f40-4909-85d5-d4149554ad4e" providerId="ADAL" clId="{22F8B047-FA3B-4733-ADAA-D695084BB32D}" dt="2024-01-26T11:08:36.362" v="7060" actId="1038"/>
          <ac:spMkLst>
            <pc:docMk/>
            <pc:sldMk cId="2836980689" sldId="1896"/>
            <ac:spMk id="8" creationId="{8B68A494-AAB1-B603-5D92-1E7DB4F10284}"/>
          </ac:spMkLst>
        </pc:spChg>
        <pc:spChg chg="add mod">
          <ac:chgData name="Yoel Kortick" userId="167978f5-7f40-4909-85d5-d4149554ad4e" providerId="ADAL" clId="{22F8B047-FA3B-4733-ADAA-D695084BB32D}" dt="2024-01-26T11:08:50.967" v="7079" actId="1038"/>
          <ac:spMkLst>
            <pc:docMk/>
            <pc:sldMk cId="2836980689" sldId="1896"/>
            <ac:spMk id="9" creationId="{4562CA91-CC00-9C6B-3F1B-B649FFCC2F70}"/>
          </ac:spMkLst>
        </pc:spChg>
        <pc:spChg chg="del">
          <ac:chgData name="Yoel Kortick" userId="167978f5-7f40-4909-85d5-d4149554ad4e" providerId="ADAL" clId="{22F8B047-FA3B-4733-ADAA-D695084BB32D}" dt="2024-01-25T08:31:48.271" v="1579" actId="478"/>
          <ac:spMkLst>
            <pc:docMk/>
            <pc:sldMk cId="2836980689" sldId="1896"/>
            <ac:spMk id="11" creationId="{82E85306-B8C7-792D-1EB2-9DA78F021E01}"/>
          </ac:spMkLst>
        </pc:spChg>
        <pc:spChg chg="del">
          <ac:chgData name="Yoel Kortick" userId="167978f5-7f40-4909-85d5-d4149554ad4e" providerId="ADAL" clId="{22F8B047-FA3B-4733-ADAA-D695084BB32D}" dt="2024-01-25T08:31:48.271" v="1579" actId="478"/>
          <ac:spMkLst>
            <pc:docMk/>
            <pc:sldMk cId="2836980689" sldId="1896"/>
            <ac:spMk id="13" creationId="{1493E8D8-19DF-0557-9A28-E379A50A65AB}"/>
          </ac:spMkLst>
        </pc:spChg>
        <pc:spChg chg="add mod">
          <ac:chgData name="Yoel Kortick" userId="167978f5-7f40-4909-85d5-d4149554ad4e" providerId="ADAL" clId="{22F8B047-FA3B-4733-ADAA-D695084BB32D}" dt="2024-01-26T11:08:40.783" v="7068" actId="1037"/>
          <ac:spMkLst>
            <pc:docMk/>
            <pc:sldMk cId="2836980689" sldId="1896"/>
            <ac:spMk id="14" creationId="{3F99EBEB-8CF5-7EF0-D296-4FC8184F5C42}"/>
          </ac:spMkLst>
        </pc:spChg>
        <pc:spChg chg="add del mod">
          <ac:chgData name="Yoel Kortick" userId="167978f5-7f40-4909-85d5-d4149554ad4e" providerId="ADAL" clId="{22F8B047-FA3B-4733-ADAA-D695084BB32D}" dt="2024-01-25T08:38:06.664" v="1809" actId="478"/>
          <ac:spMkLst>
            <pc:docMk/>
            <pc:sldMk cId="2836980689" sldId="1896"/>
            <ac:spMk id="16" creationId="{B25025EB-22E6-B8C8-9F04-D8792A8376C7}"/>
          </ac:spMkLst>
        </pc:spChg>
        <pc:spChg chg="add mod">
          <ac:chgData name="Yoel Kortick" userId="167978f5-7f40-4909-85d5-d4149554ad4e" providerId="ADAL" clId="{22F8B047-FA3B-4733-ADAA-D695084BB32D}" dt="2024-01-26T11:02:49.999" v="6985"/>
          <ac:spMkLst>
            <pc:docMk/>
            <pc:sldMk cId="2836980689" sldId="1896"/>
            <ac:spMk id="17" creationId="{63F6EEC7-185B-9A09-DDCD-1B159F2A5FE1}"/>
          </ac:spMkLst>
        </pc:spChg>
        <pc:picChg chg="add mod ord">
          <ac:chgData name="Yoel Kortick" userId="167978f5-7f40-4909-85d5-d4149554ad4e" providerId="ADAL" clId="{22F8B047-FA3B-4733-ADAA-D695084BB32D}" dt="2024-01-26T11:08:56.146" v="7080" actId="208"/>
          <ac:picMkLst>
            <pc:docMk/>
            <pc:sldMk cId="2836980689" sldId="1896"/>
            <ac:picMk id="3" creationId="{D27CA722-47D2-8AEC-6407-28E815D7101C}"/>
          </ac:picMkLst>
        </pc:picChg>
        <pc:picChg chg="del">
          <ac:chgData name="Yoel Kortick" userId="167978f5-7f40-4909-85d5-d4149554ad4e" providerId="ADAL" clId="{22F8B047-FA3B-4733-ADAA-D695084BB32D}" dt="2024-01-25T08:31:48.271" v="1579" actId="478"/>
          <ac:picMkLst>
            <pc:docMk/>
            <pc:sldMk cId="2836980689" sldId="1896"/>
            <ac:picMk id="5" creationId="{F0D7719C-A43F-877D-0D04-3D66BBE788D7}"/>
          </ac:picMkLst>
        </pc:picChg>
        <pc:picChg chg="add del mod">
          <ac:chgData name="Yoel Kortick" userId="167978f5-7f40-4909-85d5-d4149554ad4e" providerId="ADAL" clId="{22F8B047-FA3B-4733-ADAA-D695084BB32D}" dt="2024-01-25T08:35:52.554" v="1727" actId="478"/>
          <ac:picMkLst>
            <pc:docMk/>
            <pc:sldMk cId="2836980689" sldId="1896"/>
            <ac:picMk id="6" creationId="{752FEB66-0201-F780-9250-0BB91400543A}"/>
          </ac:picMkLst>
        </pc:picChg>
        <pc:picChg chg="add del mod ord">
          <ac:chgData name="Yoel Kortick" userId="167978f5-7f40-4909-85d5-d4149554ad4e" providerId="ADAL" clId="{22F8B047-FA3B-4733-ADAA-D695084BB32D}" dt="2024-01-26T11:08:23.588" v="7047" actId="478"/>
          <ac:picMkLst>
            <pc:docMk/>
            <pc:sldMk cId="2836980689" sldId="1896"/>
            <ac:picMk id="12" creationId="{E7E7F720-D204-E581-A14C-534906F2BADB}"/>
          </ac:picMkLst>
        </pc:picChg>
      </pc:sldChg>
      <pc:sldChg chg="addSp delSp modSp add mod">
        <pc:chgData name="Yoel Kortick" userId="167978f5-7f40-4909-85d5-d4149554ad4e" providerId="ADAL" clId="{22F8B047-FA3B-4733-ADAA-D695084BB32D}" dt="2024-01-26T11:12:11.788" v="7128" actId="1036"/>
        <pc:sldMkLst>
          <pc:docMk/>
          <pc:sldMk cId="90481524" sldId="1897"/>
        </pc:sldMkLst>
        <pc:spChg chg="del">
          <ac:chgData name="Yoel Kortick" userId="167978f5-7f40-4909-85d5-d4149554ad4e" providerId="ADAL" clId="{22F8B047-FA3B-4733-ADAA-D695084BB32D}" dt="2024-01-25T08:38:24.116" v="1815" actId="478"/>
          <ac:spMkLst>
            <pc:docMk/>
            <pc:sldMk cId="90481524" sldId="1897"/>
            <ac:spMk id="3" creationId="{4FC18B40-6547-41EC-8A0E-1C8F40E0A42F}"/>
          </ac:spMkLst>
        </pc:spChg>
        <pc:spChg chg="mod">
          <ac:chgData name="Yoel Kortick" userId="167978f5-7f40-4909-85d5-d4149554ad4e" providerId="ADAL" clId="{22F8B047-FA3B-4733-ADAA-D695084BB32D}" dt="2024-01-25T08:32:45.322" v="1636" actId="313"/>
          <ac:spMkLst>
            <pc:docMk/>
            <pc:sldMk cId="90481524" sldId="1897"/>
            <ac:spMk id="4" creationId="{2490F34D-A7E2-4EA9-8B1A-78371A1F1CD1}"/>
          </ac:spMkLst>
        </pc:spChg>
        <pc:spChg chg="mod">
          <ac:chgData name="Yoel Kortick" userId="167978f5-7f40-4909-85d5-d4149554ad4e" providerId="ADAL" clId="{22F8B047-FA3B-4733-ADAA-D695084BB32D}" dt="2024-01-25T08:33:09.290" v="1644" actId="14100"/>
          <ac:spMkLst>
            <pc:docMk/>
            <pc:sldMk cId="90481524" sldId="1897"/>
            <ac:spMk id="8" creationId="{8B68A494-AAB1-B603-5D92-1E7DB4F10284}"/>
          </ac:spMkLst>
        </pc:spChg>
        <pc:spChg chg="mod">
          <ac:chgData name="Yoel Kortick" userId="167978f5-7f40-4909-85d5-d4149554ad4e" providerId="ADAL" clId="{22F8B047-FA3B-4733-ADAA-D695084BB32D}" dt="2024-01-26T11:12:11.788" v="7128" actId="1036"/>
          <ac:spMkLst>
            <pc:docMk/>
            <pc:sldMk cId="90481524" sldId="1897"/>
            <ac:spMk id="9" creationId="{4562CA91-CC00-9C6B-3F1B-B649FFCC2F70}"/>
          </ac:spMkLst>
        </pc:spChg>
        <pc:spChg chg="add del mod">
          <ac:chgData name="Yoel Kortick" userId="167978f5-7f40-4909-85d5-d4149554ad4e" providerId="ADAL" clId="{22F8B047-FA3B-4733-ADAA-D695084BB32D}" dt="2024-01-25T08:38:25.289" v="1816" actId="478"/>
          <ac:spMkLst>
            <pc:docMk/>
            <pc:sldMk cId="90481524" sldId="1897"/>
            <ac:spMk id="10" creationId="{B160B6BF-27EC-C13A-1FD6-D4B5AB95E946}"/>
          </ac:spMkLst>
        </pc:spChg>
        <pc:spChg chg="add mod">
          <ac:chgData name="Yoel Kortick" userId="167978f5-7f40-4909-85d5-d4149554ad4e" providerId="ADAL" clId="{22F8B047-FA3B-4733-ADAA-D695084BB32D}" dt="2024-01-26T11:02:49.999" v="6985"/>
          <ac:spMkLst>
            <pc:docMk/>
            <pc:sldMk cId="90481524" sldId="1897"/>
            <ac:spMk id="11" creationId="{4B89BDFF-5DAA-7995-7A14-9710A20AAB10}"/>
          </ac:spMkLst>
        </pc:spChg>
        <pc:picChg chg="add mod ord">
          <ac:chgData name="Yoel Kortick" userId="167978f5-7f40-4909-85d5-d4149554ad4e" providerId="ADAL" clId="{22F8B047-FA3B-4733-ADAA-D695084BB32D}" dt="2024-01-26T11:12:03.517" v="7125" actId="1035"/>
          <ac:picMkLst>
            <pc:docMk/>
            <pc:sldMk cId="90481524" sldId="1897"/>
            <ac:picMk id="3" creationId="{FB8727D1-F428-305F-9D30-5C0D90853259}"/>
          </ac:picMkLst>
        </pc:picChg>
        <pc:picChg chg="add del mod ord">
          <ac:chgData name="Yoel Kortick" userId="167978f5-7f40-4909-85d5-d4149554ad4e" providerId="ADAL" clId="{22F8B047-FA3B-4733-ADAA-D695084BB32D}" dt="2024-01-26T11:11:48.830" v="7114" actId="478"/>
          <ac:picMkLst>
            <pc:docMk/>
            <pc:sldMk cId="90481524" sldId="1897"/>
            <ac:picMk id="5" creationId="{B359094F-3F1C-005F-2853-B3D9D869BC00}"/>
          </ac:picMkLst>
        </pc:picChg>
        <pc:picChg chg="del">
          <ac:chgData name="Yoel Kortick" userId="167978f5-7f40-4909-85d5-d4149554ad4e" providerId="ADAL" clId="{22F8B047-FA3B-4733-ADAA-D695084BB32D}" dt="2024-01-25T08:32:46.496" v="1637" actId="478"/>
          <ac:picMkLst>
            <pc:docMk/>
            <pc:sldMk cId="90481524" sldId="1897"/>
            <ac:picMk id="6" creationId="{752FEB66-0201-F780-9250-0BB91400543A}"/>
          </ac:picMkLst>
        </pc:picChg>
      </pc:sldChg>
      <pc:sldChg chg="addSp delSp modSp add mod">
        <pc:chgData name="Yoel Kortick" userId="167978f5-7f40-4909-85d5-d4149554ad4e" providerId="ADAL" clId="{22F8B047-FA3B-4733-ADAA-D695084BB32D}" dt="2024-01-26T11:13:12.109" v="7134" actId="208"/>
        <pc:sldMkLst>
          <pc:docMk/>
          <pc:sldMk cId="954345590" sldId="1898"/>
        </pc:sldMkLst>
        <pc:spChg chg="del">
          <ac:chgData name="Yoel Kortick" userId="167978f5-7f40-4909-85d5-d4149554ad4e" providerId="ADAL" clId="{22F8B047-FA3B-4733-ADAA-D695084BB32D}" dt="2024-01-25T08:38:32.523" v="1818" actId="478"/>
          <ac:spMkLst>
            <pc:docMk/>
            <pc:sldMk cId="954345590" sldId="1898"/>
            <ac:spMk id="3" creationId="{4FC18B40-6547-41EC-8A0E-1C8F40E0A42F}"/>
          </ac:spMkLst>
        </pc:spChg>
        <pc:spChg chg="del">
          <ac:chgData name="Yoel Kortick" userId="167978f5-7f40-4909-85d5-d4149554ad4e" providerId="ADAL" clId="{22F8B047-FA3B-4733-ADAA-D695084BB32D}" dt="2024-01-25T08:33:52.123" v="1657" actId="478"/>
          <ac:spMkLst>
            <pc:docMk/>
            <pc:sldMk cId="954345590" sldId="1898"/>
            <ac:spMk id="8" creationId="{8B68A494-AAB1-B603-5D92-1E7DB4F10284}"/>
          </ac:spMkLst>
        </pc:spChg>
        <pc:spChg chg="mod">
          <ac:chgData name="Yoel Kortick" userId="167978f5-7f40-4909-85d5-d4149554ad4e" providerId="ADAL" clId="{22F8B047-FA3B-4733-ADAA-D695084BB32D}" dt="2024-01-25T08:33:49.689" v="1656" actId="1076"/>
          <ac:spMkLst>
            <pc:docMk/>
            <pc:sldMk cId="954345590" sldId="1898"/>
            <ac:spMk id="9" creationId="{4562CA91-CC00-9C6B-3F1B-B649FFCC2F70}"/>
          </ac:spMkLst>
        </pc:spChg>
        <pc:spChg chg="add del mod">
          <ac:chgData name="Yoel Kortick" userId="167978f5-7f40-4909-85d5-d4149554ad4e" providerId="ADAL" clId="{22F8B047-FA3B-4733-ADAA-D695084BB32D}" dt="2024-01-25T08:38:33.625" v="1819" actId="478"/>
          <ac:spMkLst>
            <pc:docMk/>
            <pc:sldMk cId="954345590" sldId="1898"/>
            <ac:spMk id="10" creationId="{8A1C13E9-256C-69A8-D2FC-42B8CA85D875}"/>
          </ac:spMkLst>
        </pc:spChg>
        <pc:spChg chg="add mod">
          <ac:chgData name="Yoel Kortick" userId="167978f5-7f40-4909-85d5-d4149554ad4e" providerId="ADAL" clId="{22F8B047-FA3B-4733-ADAA-D695084BB32D}" dt="2024-01-26T11:02:49.999" v="6985"/>
          <ac:spMkLst>
            <pc:docMk/>
            <pc:sldMk cId="954345590" sldId="1898"/>
            <ac:spMk id="11" creationId="{39A563CE-A277-04E1-2481-B22C92B7FF3F}"/>
          </ac:spMkLst>
        </pc:spChg>
        <pc:picChg chg="add mod ord">
          <ac:chgData name="Yoel Kortick" userId="167978f5-7f40-4909-85d5-d4149554ad4e" providerId="ADAL" clId="{22F8B047-FA3B-4733-ADAA-D695084BB32D}" dt="2024-01-26T11:13:12.109" v="7134" actId="208"/>
          <ac:picMkLst>
            <pc:docMk/>
            <pc:sldMk cId="954345590" sldId="1898"/>
            <ac:picMk id="3" creationId="{CC76440F-462A-106B-CFE1-D3020EE27DC8}"/>
          </ac:picMkLst>
        </pc:picChg>
        <pc:picChg chg="del">
          <ac:chgData name="Yoel Kortick" userId="167978f5-7f40-4909-85d5-d4149554ad4e" providerId="ADAL" clId="{22F8B047-FA3B-4733-ADAA-D695084BB32D}" dt="2024-01-25T08:33:39.561" v="1649" actId="478"/>
          <ac:picMkLst>
            <pc:docMk/>
            <pc:sldMk cId="954345590" sldId="1898"/>
            <ac:picMk id="5" creationId="{B359094F-3F1C-005F-2853-B3D9D869BC00}"/>
          </ac:picMkLst>
        </pc:picChg>
        <pc:picChg chg="add del mod ord">
          <ac:chgData name="Yoel Kortick" userId="167978f5-7f40-4909-85d5-d4149554ad4e" providerId="ADAL" clId="{22F8B047-FA3B-4733-ADAA-D695084BB32D}" dt="2024-01-26T11:13:00.938" v="7129" actId="478"/>
          <ac:picMkLst>
            <pc:docMk/>
            <pc:sldMk cId="954345590" sldId="1898"/>
            <ac:picMk id="6" creationId="{451059FE-F702-8FB1-D83F-6BAB32EC7BBD}"/>
          </ac:picMkLst>
        </pc:picChg>
      </pc:sldChg>
      <pc:sldChg chg="addSp delSp modSp add mod">
        <pc:chgData name="Yoel Kortick" userId="167978f5-7f40-4909-85d5-d4149554ad4e" providerId="ADAL" clId="{22F8B047-FA3B-4733-ADAA-D695084BB32D}" dt="2024-01-26T11:14:00.040" v="7154" actId="1038"/>
        <pc:sldMkLst>
          <pc:docMk/>
          <pc:sldMk cId="123327540" sldId="1899"/>
        </pc:sldMkLst>
        <pc:spChg chg="add mod">
          <ac:chgData name="Yoel Kortick" userId="167978f5-7f40-4909-85d5-d4149554ad4e" providerId="ADAL" clId="{22F8B047-FA3B-4733-ADAA-D695084BB32D}" dt="2024-01-26T11:14:00.040" v="7154" actId="1038"/>
          <ac:spMkLst>
            <pc:docMk/>
            <pc:sldMk cId="123327540" sldId="1899"/>
            <ac:spMk id="2" creationId="{FF30F362-E9CE-FF53-4B84-F3276BCFFA21}"/>
          </ac:spMkLst>
        </pc:spChg>
        <pc:spChg chg="del">
          <ac:chgData name="Yoel Kortick" userId="167978f5-7f40-4909-85d5-d4149554ad4e" providerId="ADAL" clId="{22F8B047-FA3B-4733-ADAA-D695084BB32D}" dt="2024-01-25T08:38:41.720" v="1821" actId="478"/>
          <ac:spMkLst>
            <pc:docMk/>
            <pc:sldMk cId="123327540" sldId="1899"/>
            <ac:spMk id="3" creationId="{4FC18B40-6547-41EC-8A0E-1C8F40E0A42F}"/>
          </ac:spMkLst>
        </pc:spChg>
        <pc:spChg chg="add mod">
          <ac:chgData name="Yoel Kortick" userId="167978f5-7f40-4909-85d5-d4149554ad4e" providerId="ADAL" clId="{22F8B047-FA3B-4733-ADAA-D695084BB32D}" dt="2024-01-26T11:13:55.937" v="7147" actId="1035"/>
          <ac:spMkLst>
            <pc:docMk/>
            <pc:sldMk cId="123327540" sldId="1899"/>
            <ac:spMk id="3" creationId="{EB3D8BFE-383A-2ACC-8594-9335E5061BA3}"/>
          </ac:spMkLst>
        </pc:spChg>
        <pc:spChg chg="mod">
          <ac:chgData name="Yoel Kortick" userId="167978f5-7f40-4909-85d5-d4149554ad4e" providerId="ADAL" clId="{22F8B047-FA3B-4733-ADAA-D695084BB32D}" dt="2024-01-25T13:05:43.693" v="2551"/>
          <ac:spMkLst>
            <pc:docMk/>
            <pc:sldMk cId="123327540" sldId="1899"/>
            <ac:spMk id="4" creationId="{2490F34D-A7E2-4EA9-8B1A-78371A1F1CD1}"/>
          </ac:spMkLst>
        </pc:spChg>
        <pc:spChg chg="add del mod">
          <ac:chgData name="Yoel Kortick" userId="167978f5-7f40-4909-85d5-d4149554ad4e" providerId="ADAL" clId="{22F8B047-FA3B-4733-ADAA-D695084BB32D}" dt="2024-01-25T08:38:42.822" v="1822" actId="478"/>
          <ac:spMkLst>
            <pc:docMk/>
            <pc:sldMk cId="123327540" sldId="1899"/>
            <ac:spMk id="8" creationId="{95B6E342-95C5-D652-F32B-A6D0AF923642}"/>
          </ac:spMkLst>
        </pc:spChg>
        <pc:spChg chg="mod">
          <ac:chgData name="Yoel Kortick" userId="167978f5-7f40-4909-85d5-d4149554ad4e" providerId="ADAL" clId="{22F8B047-FA3B-4733-ADAA-D695084BB32D}" dt="2024-01-25T08:34:42.341" v="1716" actId="14100"/>
          <ac:spMkLst>
            <pc:docMk/>
            <pc:sldMk cId="123327540" sldId="1899"/>
            <ac:spMk id="9" creationId="{4562CA91-CC00-9C6B-3F1B-B649FFCC2F70}"/>
          </ac:spMkLst>
        </pc:spChg>
        <pc:spChg chg="add mod">
          <ac:chgData name="Yoel Kortick" userId="167978f5-7f40-4909-85d5-d4149554ad4e" providerId="ADAL" clId="{22F8B047-FA3B-4733-ADAA-D695084BB32D}" dt="2024-01-26T11:02:49.999" v="6985"/>
          <ac:spMkLst>
            <pc:docMk/>
            <pc:sldMk cId="123327540" sldId="1899"/>
            <ac:spMk id="10" creationId="{924FF513-2803-867A-597E-8D99B21AD40E}"/>
          </ac:spMkLst>
        </pc:spChg>
        <pc:picChg chg="add del mod ord">
          <ac:chgData name="Yoel Kortick" userId="167978f5-7f40-4909-85d5-d4149554ad4e" providerId="ADAL" clId="{22F8B047-FA3B-4733-ADAA-D695084BB32D}" dt="2024-01-26T11:13:39.183" v="7135" actId="478"/>
          <ac:picMkLst>
            <pc:docMk/>
            <pc:sldMk cId="123327540" sldId="1899"/>
            <ac:picMk id="5" creationId="{86D53C9F-870B-A901-1F5A-C0A28F4AEAAF}"/>
          </ac:picMkLst>
        </pc:picChg>
        <pc:picChg chg="del">
          <ac:chgData name="Yoel Kortick" userId="167978f5-7f40-4909-85d5-d4149554ad4e" providerId="ADAL" clId="{22F8B047-FA3B-4733-ADAA-D695084BB32D}" dt="2024-01-25T08:34:33.196" v="1709" actId="478"/>
          <ac:picMkLst>
            <pc:docMk/>
            <pc:sldMk cId="123327540" sldId="1899"/>
            <ac:picMk id="6" creationId="{451059FE-F702-8FB1-D83F-6BAB32EC7BBD}"/>
          </ac:picMkLst>
        </pc:picChg>
        <pc:picChg chg="add mod ord">
          <ac:chgData name="Yoel Kortick" userId="167978f5-7f40-4909-85d5-d4149554ad4e" providerId="ADAL" clId="{22F8B047-FA3B-4733-ADAA-D695084BB32D}" dt="2024-01-26T11:13:53.271" v="7144" actId="208"/>
          <ac:picMkLst>
            <pc:docMk/>
            <pc:sldMk cId="123327540" sldId="1899"/>
            <ac:picMk id="7" creationId="{0C9AB3E3-AD89-3987-2509-4BB622B7F002}"/>
          </ac:picMkLst>
        </pc:picChg>
      </pc:sldChg>
      <pc:sldChg chg="addSp delSp modSp add mod">
        <pc:chgData name="Yoel Kortick" userId="167978f5-7f40-4909-85d5-d4149554ad4e" providerId="ADAL" clId="{22F8B047-FA3B-4733-ADAA-D695084BB32D}" dt="2024-01-26T11:11:01.070" v="7113" actId="208"/>
        <pc:sldMkLst>
          <pc:docMk/>
          <pc:sldMk cId="3739449513" sldId="1900"/>
        </pc:sldMkLst>
        <pc:spChg chg="del">
          <ac:chgData name="Yoel Kortick" userId="167978f5-7f40-4909-85d5-d4149554ad4e" providerId="ADAL" clId="{22F8B047-FA3B-4733-ADAA-D695084BB32D}" dt="2024-01-25T08:38:16.362" v="1812" actId="478"/>
          <ac:spMkLst>
            <pc:docMk/>
            <pc:sldMk cId="3739449513" sldId="1900"/>
            <ac:spMk id="3" creationId="{4FC18B40-6547-41EC-8A0E-1C8F40E0A42F}"/>
          </ac:spMkLst>
        </pc:spChg>
        <pc:spChg chg="add del mod">
          <ac:chgData name="Yoel Kortick" userId="167978f5-7f40-4909-85d5-d4149554ad4e" providerId="ADAL" clId="{22F8B047-FA3B-4733-ADAA-D695084BB32D}" dt="2024-01-25T08:38:17.686" v="1813" actId="478"/>
          <ac:spMkLst>
            <pc:docMk/>
            <pc:sldMk cId="3739449513" sldId="1900"/>
            <ac:spMk id="5" creationId="{14995D7C-5D44-7E80-C6EB-EF8B7CBE02D2}"/>
          </ac:spMkLst>
        </pc:spChg>
        <pc:spChg chg="add mod">
          <ac:chgData name="Yoel Kortick" userId="167978f5-7f40-4909-85d5-d4149554ad4e" providerId="ADAL" clId="{22F8B047-FA3B-4733-ADAA-D695084BB32D}" dt="2024-01-26T11:02:49.999" v="6985"/>
          <ac:spMkLst>
            <pc:docMk/>
            <pc:sldMk cId="3739449513" sldId="1900"/>
            <ac:spMk id="7" creationId="{5EB29909-FF72-D329-3812-5CDCBDA23395}"/>
          </ac:spMkLst>
        </pc:spChg>
        <pc:spChg chg="mod">
          <ac:chgData name="Yoel Kortick" userId="167978f5-7f40-4909-85d5-d4149554ad4e" providerId="ADAL" clId="{22F8B047-FA3B-4733-ADAA-D695084BB32D}" dt="2024-01-26T11:10:56.093" v="7112" actId="1036"/>
          <ac:spMkLst>
            <pc:docMk/>
            <pc:sldMk cId="3739449513" sldId="1900"/>
            <ac:spMk id="8" creationId="{8B68A494-AAB1-B603-5D92-1E7DB4F10284}"/>
          </ac:spMkLst>
        </pc:spChg>
        <pc:spChg chg="mod">
          <ac:chgData name="Yoel Kortick" userId="167978f5-7f40-4909-85d5-d4149554ad4e" providerId="ADAL" clId="{22F8B047-FA3B-4733-ADAA-D695084BB32D}" dt="2024-01-26T11:10:56.093" v="7112" actId="1036"/>
          <ac:spMkLst>
            <pc:docMk/>
            <pc:sldMk cId="3739449513" sldId="1900"/>
            <ac:spMk id="9" creationId="{4562CA91-CC00-9C6B-3F1B-B649FFCC2F70}"/>
          </ac:spMkLst>
        </pc:spChg>
        <pc:picChg chg="add del">
          <ac:chgData name="Yoel Kortick" userId="167978f5-7f40-4909-85d5-d4149554ad4e" providerId="ADAL" clId="{22F8B047-FA3B-4733-ADAA-D695084BB32D}" dt="2024-01-26T11:10:01.412" v="7086" actId="478"/>
          <ac:picMkLst>
            <pc:docMk/>
            <pc:sldMk cId="3739449513" sldId="1900"/>
            <ac:picMk id="3" creationId="{86E50CFC-A08C-6A57-F76C-D5DE5857FED3}"/>
          </ac:picMkLst>
        </pc:picChg>
        <pc:picChg chg="del">
          <ac:chgData name="Yoel Kortick" userId="167978f5-7f40-4909-85d5-d4149554ad4e" providerId="ADAL" clId="{22F8B047-FA3B-4733-ADAA-D695084BB32D}" dt="2024-01-26T11:09:56.297" v="7084" actId="478"/>
          <ac:picMkLst>
            <pc:docMk/>
            <pc:sldMk cId="3739449513" sldId="1900"/>
            <ac:picMk id="6" creationId="{752FEB66-0201-F780-9250-0BB91400543A}"/>
          </ac:picMkLst>
        </pc:picChg>
        <pc:picChg chg="add mod ord">
          <ac:chgData name="Yoel Kortick" userId="167978f5-7f40-4909-85d5-d4149554ad4e" providerId="ADAL" clId="{22F8B047-FA3B-4733-ADAA-D695084BB32D}" dt="2024-01-26T11:11:01.070" v="7113" actId="208"/>
          <ac:picMkLst>
            <pc:docMk/>
            <pc:sldMk cId="3739449513" sldId="1900"/>
            <ac:picMk id="10" creationId="{45F2619D-4B4B-F544-7AF4-192D1405412D}"/>
          </ac:picMkLst>
        </pc:picChg>
      </pc:sldChg>
      <pc:sldChg chg="addSp delSp modSp add del mod">
        <pc:chgData name="Yoel Kortick" userId="167978f5-7f40-4909-85d5-d4149554ad4e" providerId="ADAL" clId="{22F8B047-FA3B-4733-ADAA-D695084BB32D}" dt="2024-01-26T11:14:12.357" v="7155" actId="47"/>
        <pc:sldMkLst>
          <pc:docMk/>
          <pc:sldMk cId="1935837186" sldId="1901"/>
        </pc:sldMkLst>
        <pc:spChg chg="add mod">
          <ac:chgData name="Yoel Kortick" userId="167978f5-7f40-4909-85d5-d4149554ad4e" providerId="ADAL" clId="{22F8B047-FA3B-4733-ADAA-D695084BB32D}" dt="2024-01-25T12:35:16.165" v="2037" actId="1036"/>
          <ac:spMkLst>
            <pc:docMk/>
            <pc:sldMk cId="1935837186" sldId="1901"/>
            <ac:spMk id="4" creationId="{EADB72E8-62A6-1A89-06A2-4E4E261143D6}"/>
          </ac:spMkLst>
        </pc:spChg>
        <pc:spChg chg="add mod">
          <ac:chgData name="Yoel Kortick" userId="167978f5-7f40-4909-85d5-d4149554ad4e" providerId="ADAL" clId="{22F8B047-FA3B-4733-ADAA-D695084BB32D}" dt="2024-01-25T12:47:27.448" v="2301" actId="1037"/>
          <ac:spMkLst>
            <pc:docMk/>
            <pc:sldMk cId="1935837186" sldId="1901"/>
            <ac:spMk id="5" creationId="{4B5E68FB-A27F-95C0-E3D3-5BA25A659DC8}"/>
          </ac:spMkLst>
        </pc:spChg>
        <pc:spChg chg="mod">
          <ac:chgData name="Yoel Kortick" userId="167978f5-7f40-4909-85d5-d4149554ad4e" providerId="ADAL" clId="{22F8B047-FA3B-4733-ADAA-D695084BB32D}" dt="2024-01-25T12:35:58.149" v="2042"/>
          <ac:spMkLst>
            <pc:docMk/>
            <pc:sldMk cId="1935837186" sldId="1901"/>
            <ac:spMk id="8" creationId="{CECFF74B-A643-7CDB-6C89-8A402E9007C3}"/>
          </ac:spMkLst>
        </pc:spChg>
        <pc:spChg chg="mod">
          <ac:chgData name="Yoel Kortick" userId="167978f5-7f40-4909-85d5-d4149554ad4e" providerId="ADAL" clId="{22F8B047-FA3B-4733-ADAA-D695084BB32D}" dt="2024-01-25T12:35:16.165" v="2037" actId="1036"/>
          <ac:spMkLst>
            <pc:docMk/>
            <pc:sldMk cId="1935837186" sldId="1901"/>
            <ac:spMk id="9" creationId="{4E5BE161-317C-FE48-C574-05AE0F3C7067}"/>
          </ac:spMkLst>
        </pc:spChg>
        <pc:spChg chg="mod">
          <ac:chgData name="Yoel Kortick" userId="167978f5-7f40-4909-85d5-d4149554ad4e" providerId="ADAL" clId="{22F8B047-FA3B-4733-ADAA-D695084BB32D}" dt="2024-01-25T12:35:16.165" v="2037" actId="1036"/>
          <ac:spMkLst>
            <pc:docMk/>
            <pc:sldMk cId="1935837186" sldId="1901"/>
            <ac:spMk id="10" creationId="{88FE8934-FA82-4138-0A68-E3168C719C10}"/>
          </ac:spMkLst>
        </pc:spChg>
        <pc:spChg chg="mod">
          <ac:chgData name="Yoel Kortick" userId="167978f5-7f40-4909-85d5-d4149554ad4e" providerId="ADAL" clId="{22F8B047-FA3B-4733-ADAA-D695084BB32D}" dt="2024-01-26T10:55:05.178" v="6850"/>
          <ac:spMkLst>
            <pc:docMk/>
            <pc:sldMk cId="1935837186" sldId="1901"/>
            <ac:spMk id="13" creationId="{D7AD3C92-067A-478C-3F2E-72BB423902E3}"/>
          </ac:spMkLst>
        </pc:spChg>
        <pc:spChg chg="add mod">
          <ac:chgData name="Yoel Kortick" userId="167978f5-7f40-4909-85d5-d4149554ad4e" providerId="ADAL" clId="{22F8B047-FA3B-4733-ADAA-D695084BB32D}" dt="2024-01-25T13:04:47.834" v="2544" actId="14100"/>
          <ac:spMkLst>
            <pc:docMk/>
            <pc:sldMk cId="1935837186" sldId="1901"/>
            <ac:spMk id="16" creationId="{8E3B2A7E-B72F-8E47-7A74-5E41E7DBBAB9}"/>
          </ac:spMkLst>
        </pc:spChg>
        <pc:picChg chg="add mod ord">
          <ac:chgData name="Yoel Kortick" userId="167978f5-7f40-4909-85d5-d4149554ad4e" providerId="ADAL" clId="{22F8B047-FA3B-4733-ADAA-D695084BB32D}" dt="2024-01-25T12:35:16.165" v="2037" actId="1036"/>
          <ac:picMkLst>
            <pc:docMk/>
            <pc:sldMk cId="1935837186" sldId="1901"/>
            <ac:picMk id="3" creationId="{DC987A8F-3A30-1861-6038-BA57D3515A6C}"/>
          </ac:picMkLst>
        </pc:picChg>
        <pc:picChg chg="del">
          <ac:chgData name="Yoel Kortick" userId="167978f5-7f40-4909-85d5-d4149554ad4e" providerId="ADAL" clId="{22F8B047-FA3B-4733-ADAA-D695084BB32D}" dt="2024-01-25T12:33:19.386" v="1846" actId="478"/>
          <ac:picMkLst>
            <pc:docMk/>
            <pc:sldMk cId="1935837186" sldId="1901"/>
            <ac:picMk id="7" creationId="{433C37E8-101A-ED6C-01D0-9374CD1325F6}"/>
          </ac:picMkLst>
        </pc:picChg>
        <pc:cxnChg chg="add mod">
          <ac:chgData name="Yoel Kortick" userId="167978f5-7f40-4909-85d5-d4149554ad4e" providerId="ADAL" clId="{22F8B047-FA3B-4733-ADAA-D695084BB32D}" dt="2024-01-25T12:47:27.448" v="2301" actId="1037"/>
          <ac:cxnSpMkLst>
            <pc:docMk/>
            <pc:sldMk cId="1935837186" sldId="1901"/>
            <ac:cxnSpMk id="11" creationId="{93C5324C-02AA-6DA6-33FE-3EE038124FA7}"/>
          </ac:cxnSpMkLst>
        </pc:cxnChg>
        <pc:cxnChg chg="add mod">
          <ac:chgData name="Yoel Kortick" userId="167978f5-7f40-4909-85d5-d4149554ad4e" providerId="ADAL" clId="{22F8B047-FA3B-4733-ADAA-D695084BB32D}" dt="2024-01-25T12:47:27.448" v="2301" actId="1037"/>
          <ac:cxnSpMkLst>
            <pc:docMk/>
            <pc:sldMk cId="1935837186" sldId="1901"/>
            <ac:cxnSpMk id="15" creationId="{27D7ABE6-FEA0-744B-B159-64718825EBFA}"/>
          </ac:cxnSpMkLst>
        </pc:cxnChg>
        <pc:cxnChg chg="add mod">
          <ac:chgData name="Yoel Kortick" userId="167978f5-7f40-4909-85d5-d4149554ad4e" providerId="ADAL" clId="{22F8B047-FA3B-4733-ADAA-D695084BB32D}" dt="2024-01-25T13:04:53.102" v="2546" actId="14100"/>
          <ac:cxnSpMkLst>
            <pc:docMk/>
            <pc:sldMk cId="1935837186" sldId="1901"/>
            <ac:cxnSpMk id="17" creationId="{F7B22147-0221-83C6-3540-89AD188BF535}"/>
          </ac:cxnSpMkLst>
        </pc:cxnChg>
      </pc:sldChg>
      <pc:sldChg chg="modSp add del mod">
        <pc:chgData name="Yoel Kortick" userId="167978f5-7f40-4909-85d5-d4149554ad4e" providerId="ADAL" clId="{22F8B047-FA3B-4733-ADAA-D695084BB32D}" dt="2024-01-26T11:14:12.357" v="7155" actId="47"/>
        <pc:sldMkLst>
          <pc:docMk/>
          <pc:sldMk cId="3578553543" sldId="1902"/>
        </pc:sldMkLst>
        <pc:spChg chg="mod">
          <ac:chgData name="Yoel Kortick" userId="167978f5-7f40-4909-85d5-d4149554ad4e" providerId="ADAL" clId="{22F8B047-FA3B-4733-ADAA-D695084BB32D}" dt="2024-01-25T13:05:43.693" v="2551"/>
          <ac:spMkLst>
            <pc:docMk/>
            <pc:sldMk cId="3578553543" sldId="1902"/>
            <ac:spMk id="4" creationId="{2490F34D-A7E2-4EA9-8B1A-78371A1F1CD1}"/>
          </ac:spMkLst>
        </pc:spChg>
        <pc:spChg chg="mod">
          <ac:chgData name="Yoel Kortick" userId="167978f5-7f40-4909-85d5-d4149554ad4e" providerId="ADAL" clId="{22F8B047-FA3B-4733-ADAA-D695084BB32D}" dt="2024-01-26T10:55:05.178" v="6850"/>
          <ac:spMkLst>
            <pc:docMk/>
            <pc:sldMk cId="3578553543" sldId="1902"/>
            <ac:spMk id="8" creationId="{F89F301A-6CFB-657D-3D42-0B9451551841}"/>
          </ac:spMkLst>
        </pc:spChg>
      </pc:sldChg>
      <pc:sldChg chg="addSp delSp modSp add del mod">
        <pc:chgData name="Yoel Kortick" userId="167978f5-7f40-4909-85d5-d4149554ad4e" providerId="ADAL" clId="{22F8B047-FA3B-4733-ADAA-D695084BB32D}" dt="2024-01-26T11:14:12.357" v="7155" actId="47"/>
        <pc:sldMkLst>
          <pc:docMk/>
          <pc:sldMk cId="3682666826" sldId="1903"/>
        </pc:sldMkLst>
        <pc:spChg chg="mod">
          <ac:chgData name="Yoel Kortick" userId="167978f5-7f40-4909-85d5-d4149554ad4e" providerId="ADAL" clId="{22F8B047-FA3B-4733-ADAA-D695084BB32D}" dt="2024-01-26T10:55:05.178" v="6850"/>
          <ac:spMkLst>
            <pc:docMk/>
            <pc:sldMk cId="3682666826" sldId="1903"/>
            <ac:spMk id="9" creationId="{2CACBAC8-5F76-39DE-DEF2-7AB76CBA4EB0}"/>
          </ac:spMkLst>
        </pc:spChg>
        <pc:picChg chg="add mod">
          <ac:chgData name="Yoel Kortick" userId="167978f5-7f40-4909-85d5-d4149554ad4e" providerId="ADAL" clId="{22F8B047-FA3B-4733-ADAA-D695084BB32D}" dt="2024-01-25T12:36:46.002" v="2045" actId="208"/>
          <ac:picMkLst>
            <pc:docMk/>
            <pc:sldMk cId="3682666826" sldId="1903"/>
            <ac:picMk id="3" creationId="{A986CC9D-D7ED-DAD3-87F7-BB116860FA19}"/>
          </ac:picMkLst>
        </pc:picChg>
        <pc:picChg chg="del">
          <ac:chgData name="Yoel Kortick" userId="167978f5-7f40-4909-85d5-d4149554ad4e" providerId="ADAL" clId="{22F8B047-FA3B-4733-ADAA-D695084BB32D}" dt="2024-01-25T12:36:43.514" v="2043" actId="478"/>
          <ac:picMkLst>
            <pc:docMk/>
            <pc:sldMk cId="3682666826" sldId="1903"/>
            <ac:picMk id="6" creationId="{47711014-2FF9-2D3D-768D-A98F3E1C3E8A}"/>
          </ac:picMkLst>
        </pc:picChg>
      </pc:sldChg>
      <pc:sldChg chg="addSp delSp modSp add del mod">
        <pc:chgData name="Yoel Kortick" userId="167978f5-7f40-4909-85d5-d4149554ad4e" providerId="ADAL" clId="{22F8B047-FA3B-4733-ADAA-D695084BB32D}" dt="2024-01-26T11:14:12.357" v="7155" actId="47"/>
        <pc:sldMkLst>
          <pc:docMk/>
          <pc:sldMk cId="1309003524" sldId="1904"/>
        </pc:sldMkLst>
        <pc:spChg chg="mod">
          <ac:chgData name="Yoel Kortick" userId="167978f5-7f40-4909-85d5-d4149554ad4e" providerId="ADAL" clId="{22F8B047-FA3B-4733-ADAA-D695084BB32D}" dt="2024-01-26T10:55:05.178" v="6850"/>
          <ac:spMkLst>
            <pc:docMk/>
            <pc:sldMk cId="1309003524" sldId="1904"/>
            <ac:spMk id="3" creationId="{4FC18B40-6547-41EC-8A0E-1C8F40E0A42F}"/>
          </ac:spMkLst>
        </pc:spChg>
        <pc:spChg chg="mod">
          <ac:chgData name="Yoel Kortick" userId="167978f5-7f40-4909-85d5-d4149554ad4e" providerId="ADAL" clId="{22F8B047-FA3B-4733-ADAA-D695084BB32D}" dt="2024-01-25T12:37:43.819" v="2066" actId="14100"/>
          <ac:spMkLst>
            <pc:docMk/>
            <pc:sldMk cId="1309003524" sldId="1904"/>
            <ac:spMk id="8" creationId="{D89B5A1B-6876-2444-B8FB-2B6CAF8B7B7E}"/>
          </ac:spMkLst>
        </pc:spChg>
        <pc:spChg chg="mod">
          <ac:chgData name="Yoel Kortick" userId="167978f5-7f40-4909-85d5-d4149554ad4e" providerId="ADAL" clId="{22F8B047-FA3B-4733-ADAA-D695084BB32D}" dt="2024-01-25T12:37:58.201" v="2069" actId="1036"/>
          <ac:spMkLst>
            <pc:docMk/>
            <pc:sldMk cId="1309003524" sldId="1904"/>
            <ac:spMk id="10" creationId="{B79B4780-C2AC-6712-E26B-2CBCEC7AF66B}"/>
          </ac:spMkLst>
        </pc:spChg>
        <pc:picChg chg="add mod ord">
          <ac:chgData name="Yoel Kortick" userId="167978f5-7f40-4909-85d5-d4149554ad4e" providerId="ADAL" clId="{22F8B047-FA3B-4733-ADAA-D695084BB32D}" dt="2024-01-25T12:38:17.025" v="2070" actId="208"/>
          <ac:picMkLst>
            <pc:docMk/>
            <pc:sldMk cId="1309003524" sldId="1904"/>
            <ac:picMk id="5" creationId="{8F6663E5-717E-D688-B44C-831A0B19836F}"/>
          </ac:picMkLst>
        </pc:picChg>
        <pc:picChg chg="del">
          <ac:chgData name="Yoel Kortick" userId="167978f5-7f40-4909-85d5-d4149554ad4e" providerId="ADAL" clId="{22F8B047-FA3B-4733-ADAA-D695084BB32D}" dt="2024-01-25T12:37:21.979" v="2046" actId="478"/>
          <ac:picMkLst>
            <pc:docMk/>
            <pc:sldMk cId="1309003524" sldId="1904"/>
            <ac:picMk id="12" creationId="{199117A1-82A6-9E22-FCD3-A906070F6953}"/>
          </ac:picMkLst>
        </pc:picChg>
      </pc:sldChg>
      <pc:sldChg chg="addSp delSp modSp add del mod">
        <pc:chgData name="Yoel Kortick" userId="167978f5-7f40-4909-85d5-d4149554ad4e" providerId="ADAL" clId="{22F8B047-FA3B-4733-ADAA-D695084BB32D}" dt="2024-01-26T11:14:12.357" v="7155" actId="47"/>
        <pc:sldMkLst>
          <pc:docMk/>
          <pc:sldMk cId="1089186143" sldId="1905"/>
        </pc:sldMkLst>
        <pc:spChg chg="mod">
          <ac:chgData name="Yoel Kortick" userId="167978f5-7f40-4909-85d5-d4149554ad4e" providerId="ADAL" clId="{22F8B047-FA3B-4733-ADAA-D695084BB32D}" dt="2024-01-25T13:05:43.693" v="2551"/>
          <ac:spMkLst>
            <pc:docMk/>
            <pc:sldMk cId="1089186143" sldId="1905"/>
            <ac:spMk id="4" creationId="{2490F34D-A7E2-4EA9-8B1A-78371A1F1CD1}"/>
          </ac:spMkLst>
        </pc:spChg>
        <pc:spChg chg="mod">
          <ac:chgData name="Yoel Kortick" userId="167978f5-7f40-4909-85d5-d4149554ad4e" providerId="ADAL" clId="{22F8B047-FA3B-4733-ADAA-D695084BB32D}" dt="2024-01-25T13:05:43.693" v="2551"/>
          <ac:spMkLst>
            <pc:docMk/>
            <pc:sldMk cId="1089186143" sldId="1905"/>
            <ac:spMk id="10" creationId="{8950DC94-E6C0-5C9F-3350-978EEBC4668E}"/>
          </ac:spMkLst>
        </pc:spChg>
        <pc:spChg chg="mod">
          <ac:chgData name="Yoel Kortick" userId="167978f5-7f40-4909-85d5-d4149554ad4e" providerId="ADAL" clId="{22F8B047-FA3B-4733-ADAA-D695084BB32D}" dt="2024-01-26T10:55:05.178" v="6850"/>
          <ac:spMkLst>
            <pc:docMk/>
            <pc:sldMk cId="1089186143" sldId="1905"/>
            <ac:spMk id="15" creationId="{948B3541-182F-B6BA-530A-3F91B81B47A4}"/>
          </ac:spMkLst>
        </pc:spChg>
        <pc:picChg chg="add mod ord">
          <ac:chgData name="Yoel Kortick" userId="167978f5-7f40-4909-85d5-d4149554ad4e" providerId="ADAL" clId="{22F8B047-FA3B-4733-ADAA-D695084BB32D}" dt="2024-01-25T12:40:44.617" v="2144" actId="208"/>
          <ac:picMkLst>
            <pc:docMk/>
            <pc:sldMk cId="1089186143" sldId="1905"/>
            <ac:picMk id="3" creationId="{600C276B-4302-CA88-4C44-500693980FDF}"/>
          </ac:picMkLst>
        </pc:picChg>
        <pc:picChg chg="del">
          <ac:chgData name="Yoel Kortick" userId="167978f5-7f40-4909-85d5-d4149554ad4e" providerId="ADAL" clId="{22F8B047-FA3B-4733-ADAA-D695084BB32D}" dt="2024-01-25T12:40:35.525" v="2136" actId="478"/>
          <ac:picMkLst>
            <pc:docMk/>
            <pc:sldMk cId="1089186143" sldId="1905"/>
            <ac:picMk id="6" creationId="{396A5920-7F46-EC85-D364-AEFFEAD30E3F}"/>
          </ac:picMkLst>
        </pc:picChg>
      </pc:sldChg>
      <pc:sldChg chg="addSp delSp modSp add del mod">
        <pc:chgData name="Yoel Kortick" userId="167978f5-7f40-4909-85d5-d4149554ad4e" providerId="ADAL" clId="{22F8B047-FA3B-4733-ADAA-D695084BB32D}" dt="2024-01-26T11:14:12.357" v="7155" actId="47"/>
        <pc:sldMkLst>
          <pc:docMk/>
          <pc:sldMk cId="2475128716" sldId="1906"/>
        </pc:sldMkLst>
        <pc:spChg chg="mod">
          <ac:chgData name="Yoel Kortick" userId="167978f5-7f40-4909-85d5-d4149554ad4e" providerId="ADAL" clId="{22F8B047-FA3B-4733-ADAA-D695084BB32D}" dt="2024-01-25T13:05:43.693" v="2551"/>
          <ac:spMkLst>
            <pc:docMk/>
            <pc:sldMk cId="2475128716" sldId="1906"/>
            <ac:spMk id="4" creationId="{2490F34D-A7E2-4EA9-8B1A-78371A1F1CD1}"/>
          </ac:spMkLst>
        </pc:spChg>
        <pc:spChg chg="mod">
          <ac:chgData name="Yoel Kortick" userId="167978f5-7f40-4909-85d5-d4149554ad4e" providerId="ADAL" clId="{22F8B047-FA3B-4733-ADAA-D695084BB32D}" dt="2024-01-26T10:55:05.178" v="6850"/>
          <ac:spMkLst>
            <pc:docMk/>
            <pc:sldMk cId="2475128716" sldId="1906"/>
            <ac:spMk id="8" creationId="{0622504B-8ADB-86E2-55C9-2FF82393F184}"/>
          </ac:spMkLst>
        </pc:spChg>
        <pc:picChg chg="add del ord">
          <ac:chgData name="Yoel Kortick" userId="167978f5-7f40-4909-85d5-d4149554ad4e" providerId="ADAL" clId="{22F8B047-FA3B-4733-ADAA-D695084BB32D}" dt="2024-01-25T12:42:25.730" v="2148" actId="478"/>
          <ac:picMkLst>
            <pc:docMk/>
            <pc:sldMk cId="2475128716" sldId="1906"/>
            <ac:picMk id="3" creationId="{20082EE9-F24F-CAFE-3A3D-62A80276C90F}"/>
          </ac:picMkLst>
        </pc:picChg>
        <pc:picChg chg="del">
          <ac:chgData name="Yoel Kortick" userId="167978f5-7f40-4909-85d5-d4149554ad4e" providerId="ADAL" clId="{22F8B047-FA3B-4733-ADAA-D695084BB32D}" dt="2024-01-25T12:41:47.026" v="2145" actId="478"/>
          <ac:picMkLst>
            <pc:docMk/>
            <pc:sldMk cId="2475128716" sldId="1906"/>
            <ac:picMk id="5" creationId="{F0D7719C-A43F-877D-0D04-3D66BBE788D7}"/>
          </ac:picMkLst>
        </pc:picChg>
        <pc:picChg chg="add mod ord">
          <ac:chgData name="Yoel Kortick" userId="167978f5-7f40-4909-85d5-d4149554ad4e" providerId="ADAL" clId="{22F8B047-FA3B-4733-ADAA-D695084BB32D}" dt="2024-01-25T12:42:31.938" v="2151" actId="208"/>
          <ac:picMkLst>
            <pc:docMk/>
            <pc:sldMk cId="2475128716" sldId="1906"/>
            <ac:picMk id="9" creationId="{E34A91FF-0C7D-D014-1200-52CA751DC82E}"/>
          </ac:picMkLst>
        </pc:picChg>
      </pc:sldChg>
      <pc:sldChg chg="addSp delSp modSp add del mod">
        <pc:chgData name="Yoel Kortick" userId="167978f5-7f40-4909-85d5-d4149554ad4e" providerId="ADAL" clId="{22F8B047-FA3B-4733-ADAA-D695084BB32D}" dt="2024-01-26T11:14:12.357" v="7155" actId="47"/>
        <pc:sldMkLst>
          <pc:docMk/>
          <pc:sldMk cId="2161815392" sldId="1907"/>
        </pc:sldMkLst>
        <pc:spChg chg="mod">
          <ac:chgData name="Yoel Kortick" userId="167978f5-7f40-4909-85d5-d4149554ad4e" providerId="ADAL" clId="{22F8B047-FA3B-4733-ADAA-D695084BB32D}" dt="2024-01-26T10:55:05.178" v="6850"/>
          <ac:spMkLst>
            <pc:docMk/>
            <pc:sldMk cId="2161815392" sldId="1907"/>
            <ac:spMk id="17" creationId="{63F6EEC7-185B-9A09-DDCD-1B159F2A5FE1}"/>
          </ac:spMkLst>
        </pc:spChg>
        <pc:picChg chg="add mod ord">
          <ac:chgData name="Yoel Kortick" userId="167978f5-7f40-4909-85d5-d4149554ad4e" providerId="ADAL" clId="{22F8B047-FA3B-4733-ADAA-D695084BB32D}" dt="2024-01-25T12:43:53.246" v="2155" actId="208"/>
          <ac:picMkLst>
            <pc:docMk/>
            <pc:sldMk cId="2161815392" sldId="1907"/>
            <ac:picMk id="3" creationId="{9C9CF1B0-EA33-A5DE-3179-9419FAD144E9}"/>
          </ac:picMkLst>
        </pc:picChg>
        <pc:picChg chg="del">
          <ac:chgData name="Yoel Kortick" userId="167978f5-7f40-4909-85d5-d4149554ad4e" providerId="ADAL" clId="{22F8B047-FA3B-4733-ADAA-D695084BB32D}" dt="2024-01-25T12:43:43.056" v="2152" actId="478"/>
          <ac:picMkLst>
            <pc:docMk/>
            <pc:sldMk cId="2161815392" sldId="1907"/>
            <ac:picMk id="12" creationId="{E7E7F720-D204-E581-A14C-534906F2BADB}"/>
          </ac:picMkLst>
        </pc:picChg>
      </pc:sldChg>
      <pc:sldChg chg="addSp delSp modSp add del mod">
        <pc:chgData name="Yoel Kortick" userId="167978f5-7f40-4909-85d5-d4149554ad4e" providerId="ADAL" clId="{22F8B047-FA3B-4733-ADAA-D695084BB32D}" dt="2024-01-26T11:14:12.357" v="7155" actId="47"/>
        <pc:sldMkLst>
          <pc:docMk/>
          <pc:sldMk cId="133292567" sldId="1908"/>
        </pc:sldMkLst>
        <pc:spChg chg="mod">
          <ac:chgData name="Yoel Kortick" userId="167978f5-7f40-4909-85d5-d4149554ad4e" providerId="ADAL" clId="{22F8B047-FA3B-4733-ADAA-D695084BB32D}" dt="2024-01-25T13:05:43.693" v="2551"/>
          <ac:spMkLst>
            <pc:docMk/>
            <pc:sldMk cId="133292567" sldId="1908"/>
            <ac:spMk id="4" creationId="{2490F34D-A7E2-4EA9-8B1A-78371A1F1CD1}"/>
          </ac:spMkLst>
        </pc:spChg>
        <pc:spChg chg="mod">
          <ac:chgData name="Yoel Kortick" userId="167978f5-7f40-4909-85d5-d4149554ad4e" providerId="ADAL" clId="{22F8B047-FA3B-4733-ADAA-D695084BB32D}" dt="2024-01-26T10:55:05.178" v="6850"/>
          <ac:spMkLst>
            <pc:docMk/>
            <pc:sldMk cId="133292567" sldId="1908"/>
            <ac:spMk id="7" creationId="{5EB29909-FF72-D329-3812-5CDCBDA23395}"/>
          </ac:spMkLst>
        </pc:spChg>
        <pc:spChg chg="mod">
          <ac:chgData name="Yoel Kortick" userId="167978f5-7f40-4909-85d5-d4149554ad4e" providerId="ADAL" clId="{22F8B047-FA3B-4733-ADAA-D695084BB32D}" dt="2024-01-25T12:46:10.542" v="2229" actId="1036"/>
          <ac:spMkLst>
            <pc:docMk/>
            <pc:sldMk cId="133292567" sldId="1908"/>
            <ac:spMk id="8" creationId="{8B68A494-AAB1-B603-5D92-1E7DB4F10284}"/>
          </ac:spMkLst>
        </pc:spChg>
        <pc:spChg chg="mod">
          <ac:chgData name="Yoel Kortick" userId="167978f5-7f40-4909-85d5-d4149554ad4e" providerId="ADAL" clId="{22F8B047-FA3B-4733-ADAA-D695084BB32D}" dt="2024-01-25T12:46:10.542" v="2229" actId="1036"/>
          <ac:spMkLst>
            <pc:docMk/>
            <pc:sldMk cId="133292567" sldId="1908"/>
            <ac:spMk id="9" creationId="{4562CA91-CC00-9C6B-3F1B-B649FFCC2F70}"/>
          </ac:spMkLst>
        </pc:spChg>
        <pc:picChg chg="add mod ord">
          <ac:chgData name="Yoel Kortick" userId="167978f5-7f40-4909-85d5-d4149554ad4e" providerId="ADAL" clId="{22F8B047-FA3B-4733-ADAA-D695084BB32D}" dt="2024-01-25T12:57:57.453" v="2370" actId="208"/>
          <ac:picMkLst>
            <pc:docMk/>
            <pc:sldMk cId="133292567" sldId="1908"/>
            <ac:picMk id="3" creationId="{831196EB-2A33-3856-8D40-758AB5D202F1}"/>
          </ac:picMkLst>
        </pc:picChg>
        <pc:picChg chg="del">
          <ac:chgData name="Yoel Kortick" userId="167978f5-7f40-4909-85d5-d4149554ad4e" providerId="ADAL" clId="{22F8B047-FA3B-4733-ADAA-D695084BB32D}" dt="2024-01-25T12:45:54.534" v="2209" actId="478"/>
          <ac:picMkLst>
            <pc:docMk/>
            <pc:sldMk cId="133292567" sldId="1908"/>
            <ac:picMk id="6" creationId="{752FEB66-0201-F780-9250-0BB91400543A}"/>
          </ac:picMkLst>
        </pc:picChg>
      </pc:sldChg>
      <pc:sldChg chg="addSp delSp modSp add del mod">
        <pc:chgData name="Yoel Kortick" userId="167978f5-7f40-4909-85d5-d4149554ad4e" providerId="ADAL" clId="{22F8B047-FA3B-4733-ADAA-D695084BB32D}" dt="2024-01-26T11:14:12.357" v="7155" actId="47"/>
        <pc:sldMkLst>
          <pc:docMk/>
          <pc:sldMk cId="3354735993" sldId="1909"/>
        </pc:sldMkLst>
        <pc:spChg chg="mod">
          <ac:chgData name="Yoel Kortick" userId="167978f5-7f40-4909-85d5-d4149554ad4e" providerId="ADAL" clId="{22F8B047-FA3B-4733-ADAA-D695084BB32D}" dt="2024-01-25T12:59:19.560" v="2379" actId="1038"/>
          <ac:spMkLst>
            <pc:docMk/>
            <pc:sldMk cId="3354735993" sldId="1909"/>
            <ac:spMk id="8" creationId="{8B68A494-AAB1-B603-5D92-1E7DB4F10284}"/>
          </ac:spMkLst>
        </pc:spChg>
        <pc:spChg chg="mod">
          <ac:chgData name="Yoel Kortick" userId="167978f5-7f40-4909-85d5-d4149554ad4e" providerId="ADAL" clId="{22F8B047-FA3B-4733-ADAA-D695084BB32D}" dt="2024-01-25T12:59:27.607" v="2381" actId="14100"/>
          <ac:spMkLst>
            <pc:docMk/>
            <pc:sldMk cId="3354735993" sldId="1909"/>
            <ac:spMk id="9" creationId="{4562CA91-CC00-9C6B-3F1B-B649FFCC2F70}"/>
          </ac:spMkLst>
        </pc:spChg>
        <pc:spChg chg="mod">
          <ac:chgData name="Yoel Kortick" userId="167978f5-7f40-4909-85d5-d4149554ad4e" providerId="ADAL" clId="{22F8B047-FA3B-4733-ADAA-D695084BB32D}" dt="2024-01-26T10:55:05.178" v="6850"/>
          <ac:spMkLst>
            <pc:docMk/>
            <pc:sldMk cId="3354735993" sldId="1909"/>
            <ac:spMk id="11" creationId="{4B89BDFF-5DAA-7995-7A14-9710A20AAB10}"/>
          </ac:spMkLst>
        </pc:spChg>
        <pc:picChg chg="add mod ord">
          <ac:chgData name="Yoel Kortick" userId="167978f5-7f40-4909-85d5-d4149554ad4e" providerId="ADAL" clId="{22F8B047-FA3B-4733-ADAA-D695084BB32D}" dt="2024-01-25T12:59:29.478" v="2382" actId="208"/>
          <ac:picMkLst>
            <pc:docMk/>
            <pc:sldMk cId="3354735993" sldId="1909"/>
            <ac:picMk id="3" creationId="{C6F311B2-9B7D-D5C8-B06E-0D02E2E7BD29}"/>
          </ac:picMkLst>
        </pc:picChg>
        <pc:picChg chg="del">
          <ac:chgData name="Yoel Kortick" userId="167978f5-7f40-4909-85d5-d4149554ad4e" providerId="ADAL" clId="{22F8B047-FA3B-4733-ADAA-D695084BB32D}" dt="2024-01-25T12:59:02.928" v="2371" actId="478"/>
          <ac:picMkLst>
            <pc:docMk/>
            <pc:sldMk cId="3354735993" sldId="1909"/>
            <ac:picMk id="5" creationId="{B359094F-3F1C-005F-2853-B3D9D869BC00}"/>
          </ac:picMkLst>
        </pc:picChg>
      </pc:sldChg>
      <pc:sldChg chg="addSp delSp modSp add del mod">
        <pc:chgData name="Yoel Kortick" userId="167978f5-7f40-4909-85d5-d4149554ad4e" providerId="ADAL" clId="{22F8B047-FA3B-4733-ADAA-D695084BB32D}" dt="2024-01-26T11:14:12.357" v="7155" actId="47"/>
        <pc:sldMkLst>
          <pc:docMk/>
          <pc:sldMk cId="62477718" sldId="1910"/>
        </pc:sldMkLst>
        <pc:spChg chg="mod">
          <ac:chgData name="Yoel Kortick" userId="167978f5-7f40-4909-85d5-d4149554ad4e" providerId="ADAL" clId="{22F8B047-FA3B-4733-ADAA-D695084BB32D}" dt="2024-01-25T13:00:14.845" v="2400" actId="1035"/>
          <ac:spMkLst>
            <pc:docMk/>
            <pc:sldMk cId="62477718" sldId="1910"/>
            <ac:spMk id="9" creationId="{4562CA91-CC00-9C6B-3F1B-B649FFCC2F70}"/>
          </ac:spMkLst>
        </pc:spChg>
        <pc:spChg chg="mod">
          <ac:chgData name="Yoel Kortick" userId="167978f5-7f40-4909-85d5-d4149554ad4e" providerId="ADAL" clId="{22F8B047-FA3B-4733-ADAA-D695084BB32D}" dt="2024-01-26T10:55:05.178" v="6850"/>
          <ac:spMkLst>
            <pc:docMk/>
            <pc:sldMk cId="62477718" sldId="1910"/>
            <ac:spMk id="11" creationId="{39A563CE-A277-04E1-2481-B22C92B7FF3F}"/>
          </ac:spMkLst>
        </pc:spChg>
        <pc:picChg chg="add mod ord">
          <ac:chgData name="Yoel Kortick" userId="167978f5-7f40-4909-85d5-d4149554ad4e" providerId="ADAL" clId="{22F8B047-FA3B-4733-ADAA-D695084BB32D}" dt="2024-01-25T13:00:18.768" v="2401" actId="208"/>
          <ac:picMkLst>
            <pc:docMk/>
            <pc:sldMk cId="62477718" sldId="1910"/>
            <ac:picMk id="3" creationId="{68DAED54-186C-ED39-C1BA-88D11BEC731A}"/>
          </ac:picMkLst>
        </pc:picChg>
        <pc:picChg chg="del">
          <ac:chgData name="Yoel Kortick" userId="167978f5-7f40-4909-85d5-d4149554ad4e" providerId="ADAL" clId="{22F8B047-FA3B-4733-ADAA-D695084BB32D}" dt="2024-01-25T13:00:01.448" v="2383" actId="478"/>
          <ac:picMkLst>
            <pc:docMk/>
            <pc:sldMk cId="62477718" sldId="1910"/>
            <ac:picMk id="6" creationId="{451059FE-F702-8FB1-D83F-6BAB32EC7BBD}"/>
          </ac:picMkLst>
        </pc:picChg>
      </pc:sldChg>
      <pc:sldChg chg="addSp delSp modSp add del mod">
        <pc:chgData name="Yoel Kortick" userId="167978f5-7f40-4909-85d5-d4149554ad4e" providerId="ADAL" clId="{22F8B047-FA3B-4733-ADAA-D695084BB32D}" dt="2024-01-26T11:14:12.357" v="7155" actId="47"/>
        <pc:sldMkLst>
          <pc:docMk/>
          <pc:sldMk cId="3125982000" sldId="1911"/>
        </pc:sldMkLst>
        <pc:spChg chg="mod">
          <ac:chgData name="Yoel Kortick" userId="167978f5-7f40-4909-85d5-d4149554ad4e" providerId="ADAL" clId="{22F8B047-FA3B-4733-ADAA-D695084BB32D}" dt="2024-01-25T13:05:43.693" v="2551"/>
          <ac:spMkLst>
            <pc:docMk/>
            <pc:sldMk cId="3125982000" sldId="1911"/>
            <ac:spMk id="4" creationId="{2490F34D-A7E2-4EA9-8B1A-78371A1F1CD1}"/>
          </ac:spMkLst>
        </pc:spChg>
        <pc:spChg chg="add mod">
          <ac:chgData name="Yoel Kortick" userId="167978f5-7f40-4909-85d5-d4149554ad4e" providerId="ADAL" clId="{22F8B047-FA3B-4733-ADAA-D695084BB32D}" dt="2024-01-25T13:05:18.806" v="2547"/>
          <ac:spMkLst>
            <pc:docMk/>
            <pc:sldMk cId="3125982000" sldId="1911"/>
            <ac:spMk id="6" creationId="{54EDC0AB-CF03-2F14-FD68-20E988F20B79}"/>
          </ac:spMkLst>
        </pc:spChg>
        <pc:spChg chg="add mod">
          <ac:chgData name="Yoel Kortick" userId="167978f5-7f40-4909-85d5-d4149554ad4e" providerId="ADAL" clId="{22F8B047-FA3B-4733-ADAA-D695084BB32D}" dt="2024-01-25T13:05:33.642" v="2550" actId="1035"/>
          <ac:spMkLst>
            <pc:docMk/>
            <pc:sldMk cId="3125982000" sldId="1911"/>
            <ac:spMk id="7" creationId="{7B9032B0-3EEA-829C-A327-F4A647042DC9}"/>
          </ac:spMkLst>
        </pc:spChg>
        <pc:spChg chg="mod">
          <ac:chgData name="Yoel Kortick" userId="167978f5-7f40-4909-85d5-d4149554ad4e" providerId="ADAL" clId="{22F8B047-FA3B-4733-ADAA-D695084BB32D}" dt="2024-01-26T10:55:05.178" v="6850"/>
          <ac:spMkLst>
            <pc:docMk/>
            <pc:sldMk cId="3125982000" sldId="1911"/>
            <ac:spMk id="10" creationId="{924FF513-2803-867A-597E-8D99B21AD40E}"/>
          </ac:spMkLst>
        </pc:spChg>
        <pc:picChg chg="add mod ord">
          <ac:chgData name="Yoel Kortick" userId="167978f5-7f40-4909-85d5-d4149554ad4e" providerId="ADAL" clId="{22F8B047-FA3B-4733-ADAA-D695084BB32D}" dt="2024-01-25T13:01:07.488" v="2418" actId="208"/>
          <ac:picMkLst>
            <pc:docMk/>
            <pc:sldMk cId="3125982000" sldId="1911"/>
            <ac:picMk id="3" creationId="{5C99912A-6FE2-CBFF-DAFA-26E75D6F98F8}"/>
          </ac:picMkLst>
        </pc:picChg>
        <pc:picChg chg="del">
          <ac:chgData name="Yoel Kortick" userId="167978f5-7f40-4909-85d5-d4149554ad4e" providerId="ADAL" clId="{22F8B047-FA3B-4733-ADAA-D695084BB32D}" dt="2024-01-25T13:00:59.184" v="2402" actId="478"/>
          <ac:picMkLst>
            <pc:docMk/>
            <pc:sldMk cId="3125982000" sldId="1911"/>
            <ac:picMk id="5" creationId="{86D53C9F-870B-A901-1F5A-C0A28F4AEAAF}"/>
          </ac:picMkLst>
        </pc:picChg>
      </pc:sldChg>
      <pc:sldChg chg="modSp add del">
        <pc:chgData name="Yoel Kortick" userId="167978f5-7f40-4909-85d5-d4149554ad4e" providerId="ADAL" clId="{22F8B047-FA3B-4733-ADAA-D695084BB32D}" dt="2024-01-26T11:14:12.357" v="7155" actId="47"/>
        <pc:sldMkLst>
          <pc:docMk/>
          <pc:sldMk cId="3253985676" sldId="1912"/>
        </pc:sldMkLst>
        <pc:spChg chg="mod">
          <ac:chgData name="Yoel Kortick" userId="167978f5-7f40-4909-85d5-d4149554ad4e" providerId="ADAL" clId="{22F8B047-FA3B-4733-ADAA-D695084BB32D}" dt="2024-01-26T10:55:05.178" v="6850"/>
          <ac:spMkLst>
            <pc:docMk/>
            <pc:sldMk cId="3253985676" sldId="1912"/>
            <ac:spMk id="13" creationId="{D7AD3C92-067A-478C-3F2E-72BB423902E3}"/>
          </ac:spMkLst>
        </pc:spChg>
      </pc:sldChg>
      <pc:sldChg chg="addSp delSp modSp add del mod">
        <pc:chgData name="Yoel Kortick" userId="167978f5-7f40-4909-85d5-d4149554ad4e" providerId="ADAL" clId="{22F8B047-FA3B-4733-ADAA-D695084BB32D}" dt="2024-01-26T11:14:12.357" v="7155" actId="47"/>
        <pc:sldMkLst>
          <pc:docMk/>
          <pc:sldMk cId="3699078239" sldId="1913"/>
        </pc:sldMkLst>
        <pc:spChg chg="mod">
          <ac:chgData name="Yoel Kortick" userId="167978f5-7f40-4909-85d5-d4149554ad4e" providerId="ADAL" clId="{22F8B047-FA3B-4733-ADAA-D695084BB32D}" dt="2024-01-26T10:55:05.178" v="6850"/>
          <ac:spMkLst>
            <pc:docMk/>
            <pc:sldMk cId="3699078239" sldId="1913"/>
            <ac:spMk id="3" creationId="{4FC18B40-6547-41EC-8A0E-1C8F40E0A42F}"/>
          </ac:spMkLst>
        </pc:spChg>
        <pc:spChg chg="mod">
          <ac:chgData name="Yoel Kortick" userId="167978f5-7f40-4909-85d5-d4149554ad4e" providerId="ADAL" clId="{22F8B047-FA3B-4733-ADAA-D695084BB32D}" dt="2024-01-25T12:39:13.897" v="2118" actId="1037"/>
          <ac:spMkLst>
            <pc:docMk/>
            <pc:sldMk cId="3699078239" sldId="1913"/>
            <ac:spMk id="4" creationId="{2490F34D-A7E2-4EA9-8B1A-78371A1F1CD1}"/>
          </ac:spMkLst>
        </pc:spChg>
        <pc:spChg chg="del">
          <ac:chgData name="Yoel Kortick" userId="167978f5-7f40-4909-85d5-d4149554ad4e" providerId="ADAL" clId="{22F8B047-FA3B-4733-ADAA-D695084BB32D}" dt="2024-01-25T12:39:20.262" v="2120" actId="478"/>
          <ac:spMkLst>
            <pc:docMk/>
            <pc:sldMk cId="3699078239" sldId="1913"/>
            <ac:spMk id="7" creationId="{DD2A7FE5-2A1A-F685-B864-E4EAD553E831}"/>
          </ac:spMkLst>
        </pc:spChg>
        <pc:spChg chg="del">
          <ac:chgData name="Yoel Kortick" userId="167978f5-7f40-4909-85d5-d4149554ad4e" providerId="ADAL" clId="{22F8B047-FA3B-4733-ADAA-D695084BB32D}" dt="2024-01-25T12:39:20.262" v="2120" actId="478"/>
          <ac:spMkLst>
            <pc:docMk/>
            <pc:sldMk cId="3699078239" sldId="1913"/>
            <ac:spMk id="8" creationId="{D89B5A1B-6876-2444-B8FB-2B6CAF8B7B7E}"/>
          </ac:spMkLst>
        </pc:spChg>
        <pc:spChg chg="del">
          <ac:chgData name="Yoel Kortick" userId="167978f5-7f40-4909-85d5-d4149554ad4e" providerId="ADAL" clId="{22F8B047-FA3B-4733-ADAA-D695084BB32D}" dt="2024-01-25T12:39:20.262" v="2120" actId="478"/>
          <ac:spMkLst>
            <pc:docMk/>
            <pc:sldMk cId="3699078239" sldId="1913"/>
            <ac:spMk id="9" creationId="{F847E7ED-E129-2E78-6118-AB8026F5381B}"/>
          </ac:spMkLst>
        </pc:spChg>
        <pc:spChg chg="mod">
          <ac:chgData name="Yoel Kortick" userId="167978f5-7f40-4909-85d5-d4149554ad4e" providerId="ADAL" clId="{22F8B047-FA3B-4733-ADAA-D695084BB32D}" dt="2024-01-25T12:39:35.283" v="2134" actId="1037"/>
          <ac:spMkLst>
            <pc:docMk/>
            <pc:sldMk cId="3699078239" sldId="1913"/>
            <ac:spMk id="10" creationId="{B79B4780-C2AC-6712-E26B-2CBCEC7AF66B}"/>
          </ac:spMkLst>
        </pc:spChg>
        <pc:picChg chg="del">
          <ac:chgData name="Yoel Kortick" userId="167978f5-7f40-4909-85d5-d4149554ad4e" providerId="ADAL" clId="{22F8B047-FA3B-4733-ADAA-D695084BB32D}" dt="2024-01-25T12:39:16.955" v="2119" actId="478"/>
          <ac:picMkLst>
            <pc:docMk/>
            <pc:sldMk cId="3699078239" sldId="1913"/>
            <ac:picMk id="5" creationId="{8F6663E5-717E-D688-B44C-831A0B19836F}"/>
          </ac:picMkLst>
        </pc:picChg>
        <pc:picChg chg="add mod ord">
          <ac:chgData name="Yoel Kortick" userId="167978f5-7f40-4909-85d5-d4149554ad4e" providerId="ADAL" clId="{22F8B047-FA3B-4733-ADAA-D695084BB32D}" dt="2024-01-25T12:39:37.949" v="2135" actId="208"/>
          <ac:picMkLst>
            <pc:docMk/>
            <pc:sldMk cId="3699078239" sldId="1913"/>
            <ac:picMk id="6" creationId="{280C8761-8812-6091-6C35-7E299AA288F7}"/>
          </ac:picMkLst>
        </pc:picChg>
      </pc:sldChg>
      <pc:sldChg chg="modSp add del mod">
        <pc:chgData name="Yoel Kortick" userId="167978f5-7f40-4909-85d5-d4149554ad4e" providerId="ADAL" clId="{22F8B047-FA3B-4733-ADAA-D695084BB32D}" dt="2024-01-26T11:02:10.014" v="6962" actId="47"/>
        <pc:sldMkLst>
          <pc:docMk/>
          <pc:sldMk cId="896419857" sldId="1914"/>
        </pc:sldMkLst>
        <pc:spChg chg="mod">
          <ac:chgData name="Yoel Kortick" userId="167978f5-7f40-4909-85d5-d4149554ad4e" providerId="ADAL" clId="{22F8B047-FA3B-4733-ADAA-D695084BB32D}" dt="2024-01-26T10:55:05.178" v="6850"/>
          <ac:spMkLst>
            <pc:docMk/>
            <pc:sldMk cId="896419857" sldId="1914"/>
            <ac:spMk id="4" creationId="{A1FE6F9A-C018-4915-94D1-7B4CD1DF4BFF}"/>
          </ac:spMkLst>
        </pc:spChg>
      </pc:sldChg>
      <pc:sldChg chg="modSp add del mod">
        <pc:chgData name="Yoel Kortick" userId="167978f5-7f40-4909-85d5-d4149554ad4e" providerId="ADAL" clId="{22F8B047-FA3B-4733-ADAA-D695084BB32D}" dt="2024-01-26T11:14:12.357" v="7155" actId="47"/>
        <pc:sldMkLst>
          <pc:docMk/>
          <pc:sldMk cId="1730137566" sldId="1915"/>
        </pc:sldMkLst>
        <pc:spChg chg="mod">
          <ac:chgData name="Yoel Kortick" userId="167978f5-7f40-4909-85d5-d4149554ad4e" providerId="ADAL" clId="{22F8B047-FA3B-4733-ADAA-D695084BB32D}" dt="2024-01-26T10:55:05.178" v="6850"/>
          <ac:spMkLst>
            <pc:docMk/>
            <pc:sldMk cId="1730137566" sldId="1915"/>
            <ac:spMk id="4" creationId="{A1FE6F9A-C018-4915-94D1-7B4CD1DF4BFF}"/>
          </ac:spMkLst>
        </pc:spChg>
      </pc:sldChg>
      <pc:sldChg chg="addSp delSp modSp add del mod">
        <pc:chgData name="Yoel Kortick" userId="167978f5-7f40-4909-85d5-d4149554ad4e" providerId="ADAL" clId="{22F8B047-FA3B-4733-ADAA-D695084BB32D}" dt="2024-01-26T10:07:25.512" v="5449" actId="2696"/>
        <pc:sldMkLst>
          <pc:docMk/>
          <pc:sldMk cId="1346837222" sldId="1916"/>
        </pc:sldMkLst>
        <pc:spChg chg="mod">
          <ac:chgData name="Yoel Kortick" userId="167978f5-7f40-4909-85d5-d4149554ad4e" providerId="ADAL" clId="{22F8B047-FA3B-4733-ADAA-D695084BB32D}" dt="2024-01-26T09:54:48.567" v="5052" actId="1036"/>
          <ac:spMkLst>
            <pc:docMk/>
            <pc:sldMk cId="1346837222" sldId="1916"/>
            <ac:spMk id="4" creationId="{2490F34D-A7E2-4EA9-8B1A-78371A1F1CD1}"/>
          </ac:spMkLst>
        </pc:spChg>
        <pc:spChg chg="mod">
          <ac:chgData name="Yoel Kortick" userId="167978f5-7f40-4909-85d5-d4149554ad4e" providerId="ADAL" clId="{22F8B047-FA3B-4733-ADAA-D695084BB32D}" dt="2024-01-26T09:51:55.160" v="4934" actId="1036"/>
          <ac:spMkLst>
            <pc:docMk/>
            <pc:sldMk cId="1346837222" sldId="1916"/>
            <ac:spMk id="6" creationId="{187B6CCB-E17D-220E-4040-7359CBBF8C77}"/>
          </ac:spMkLst>
        </pc:spChg>
        <pc:spChg chg="add mod">
          <ac:chgData name="Yoel Kortick" userId="167978f5-7f40-4909-85d5-d4149554ad4e" providerId="ADAL" clId="{22F8B047-FA3B-4733-ADAA-D695084BB32D}" dt="2024-01-26T09:54:58.044" v="5057" actId="1036"/>
          <ac:spMkLst>
            <pc:docMk/>
            <pc:sldMk cId="1346837222" sldId="1916"/>
            <ac:spMk id="9" creationId="{448E8AE0-8B6C-C310-A231-48EE4E4BA3E8}"/>
          </ac:spMkLst>
        </pc:spChg>
        <pc:spChg chg="add mod">
          <ac:chgData name="Yoel Kortick" userId="167978f5-7f40-4909-85d5-d4149554ad4e" providerId="ADAL" clId="{22F8B047-FA3B-4733-ADAA-D695084BB32D}" dt="2024-01-26T09:55:05.811" v="5084" actId="1038"/>
          <ac:spMkLst>
            <pc:docMk/>
            <pc:sldMk cId="1346837222" sldId="1916"/>
            <ac:spMk id="10" creationId="{D4871197-39F2-14CE-DD87-31FEA2DF415D}"/>
          </ac:spMkLst>
        </pc:spChg>
        <pc:picChg chg="del">
          <ac:chgData name="Yoel Kortick" userId="167978f5-7f40-4909-85d5-d4149554ad4e" providerId="ADAL" clId="{22F8B047-FA3B-4733-ADAA-D695084BB32D}" dt="2024-01-26T09:52:31.822" v="5027" actId="478"/>
          <ac:picMkLst>
            <pc:docMk/>
            <pc:sldMk cId="1346837222" sldId="1916"/>
            <ac:picMk id="5" creationId="{124CBA47-9CC7-615F-3AA9-B77D81C841D9}"/>
          </ac:picMkLst>
        </pc:picChg>
        <pc:picChg chg="add mod">
          <ac:chgData name="Yoel Kortick" userId="167978f5-7f40-4909-85d5-d4149554ad4e" providerId="ADAL" clId="{22F8B047-FA3B-4733-ADAA-D695084BB32D}" dt="2024-01-26T09:54:45.028" v="5049" actId="1036"/>
          <ac:picMkLst>
            <pc:docMk/>
            <pc:sldMk cId="1346837222" sldId="1916"/>
            <ac:picMk id="8" creationId="{0A6BAC71-D6E6-16AA-C0DC-DDD786AC6BB2}"/>
          </ac:picMkLst>
        </pc:picChg>
      </pc:sldChg>
      <pc:sldChg chg="modSp add mod">
        <pc:chgData name="Yoel Kortick" userId="167978f5-7f40-4909-85d5-d4149554ad4e" providerId="ADAL" clId="{22F8B047-FA3B-4733-ADAA-D695084BB32D}" dt="2024-01-26T10:14:09.088" v="5580" actId="20577"/>
        <pc:sldMkLst>
          <pc:docMk/>
          <pc:sldMk cId="1922155951" sldId="1916"/>
        </pc:sldMkLst>
        <pc:spChg chg="mod">
          <ac:chgData name="Yoel Kortick" userId="167978f5-7f40-4909-85d5-d4149554ad4e" providerId="ADAL" clId="{22F8B047-FA3B-4733-ADAA-D695084BB32D}" dt="2024-01-26T10:11:20.295" v="5464"/>
          <ac:spMkLst>
            <pc:docMk/>
            <pc:sldMk cId="1922155951" sldId="1916"/>
            <ac:spMk id="3" creationId="{4FC18B40-6547-41EC-8A0E-1C8F40E0A42F}"/>
          </ac:spMkLst>
        </pc:spChg>
        <pc:spChg chg="mod">
          <ac:chgData name="Yoel Kortick" userId="167978f5-7f40-4909-85d5-d4149554ad4e" providerId="ADAL" clId="{22F8B047-FA3B-4733-ADAA-D695084BB32D}" dt="2024-01-26T10:14:09.088" v="5580" actId="20577"/>
          <ac:spMkLst>
            <pc:docMk/>
            <pc:sldMk cId="1922155951" sldId="1916"/>
            <ac:spMk id="4" creationId="{2490F34D-A7E2-4EA9-8B1A-78371A1F1CD1}"/>
          </ac:spMkLst>
        </pc:spChg>
      </pc:sldChg>
      <pc:sldChg chg="addSp delSp modSp add mod">
        <pc:chgData name="Yoel Kortick" userId="167978f5-7f40-4909-85d5-d4149554ad4e" providerId="ADAL" clId="{22F8B047-FA3B-4733-ADAA-D695084BB32D}" dt="2024-01-26T10:01:36.145" v="5208" actId="14100"/>
        <pc:sldMkLst>
          <pc:docMk/>
          <pc:sldMk cId="2436868208" sldId="1917"/>
        </pc:sldMkLst>
        <pc:spChg chg="mod">
          <ac:chgData name="Yoel Kortick" userId="167978f5-7f40-4909-85d5-d4149554ad4e" providerId="ADAL" clId="{22F8B047-FA3B-4733-ADAA-D695084BB32D}" dt="2024-01-26T10:01:12.718" v="5180" actId="20577"/>
          <ac:spMkLst>
            <pc:docMk/>
            <pc:sldMk cId="2436868208" sldId="1917"/>
            <ac:spMk id="4" creationId="{2490F34D-A7E2-4EA9-8B1A-78371A1F1CD1}"/>
          </ac:spMkLst>
        </pc:spChg>
        <pc:spChg chg="mod">
          <ac:chgData name="Yoel Kortick" userId="167978f5-7f40-4909-85d5-d4149554ad4e" providerId="ADAL" clId="{22F8B047-FA3B-4733-ADAA-D695084BB32D}" dt="2024-01-26T10:01:23.085" v="5182" actId="14100"/>
          <ac:spMkLst>
            <pc:docMk/>
            <pc:sldMk cId="2436868208" sldId="1917"/>
            <ac:spMk id="6" creationId="{02254342-80BD-425E-8908-A39E74E1BA6A}"/>
          </ac:spMkLst>
        </pc:spChg>
        <pc:spChg chg="add mod">
          <ac:chgData name="Yoel Kortick" userId="167978f5-7f40-4909-85d5-d4149554ad4e" providerId="ADAL" clId="{22F8B047-FA3B-4733-ADAA-D695084BB32D}" dt="2024-01-26T10:01:36.145" v="5208" actId="14100"/>
          <ac:spMkLst>
            <pc:docMk/>
            <pc:sldMk cId="2436868208" sldId="1917"/>
            <ac:spMk id="8" creationId="{C41E5CB8-56BE-920E-3FB5-2E7ADF4B6CB1}"/>
          </ac:spMkLst>
        </pc:spChg>
        <pc:picChg chg="del">
          <ac:chgData name="Yoel Kortick" userId="167978f5-7f40-4909-85d5-d4149554ad4e" providerId="ADAL" clId="{22F8B047-FA3B-4733-ADAA-D695084BB32D}" dt="2024-01-26T10:01:00.320" v="5158" actId="478"/>
          <ac:picMkLst>
            <pc:docMk/>
            <pc:sldMk cId="2436868208" sldId="1917"/>
            <ac:picMk id="5" creationId="{87E4EDFE-DA7A-ACCC-0692-6C966F945DF0}"/>
          </ac:picMkLst>
        </pc:picChg>
        <pc:picChg chg="add mod ord">
          <ac:chgData name="Yoel Kortick" userId="167978f5-7f40-4909-85d5-d4149554ad4e" providerId="ADAL" clId="{22F8B047-FA3B-4733-ADAA-D695084BB32D}" dt="2024-01-26T10:01:16.905" v="5181" actId="208"/>
          <ac:picMkLst>
            <pc:docMk/>
            <pc:sldMk cId="2436868208" sldId="1917"/>
            <ac:picMk id="7" creationId="{53A5EFEE-8A7C-AB69-005E-3049256E7CB7}"/>
          </ac:picMkLst>
        </pc:picChg>
      </pc:sldChg>
      <pc:sldChg chg="addSp delSp modSp add mod">
        <pc:chgData name="Yoel Kortick" userId="167978f5-7f40-4909-85d5-d4149554ad4e" providerId="ADAL" clId="{22F8B047-FA3B-4733-ADAA-D695084BB32D}" dt="2024-01-26T10:03:52.511" v="5303" actId="167"/>
        <pc:sldMkLst>
          <pc:docMk/>
          <pc:sldMk cId="470276009" sldId="1918"/>
        </pc:sldMkLst>
        <pc:spChg chg="mod">
          <ac:chgData name="Yoel Kortick" userId="167978f5-7f40-4909-85d5-d4149554ad4e" providerId="ADAL" clId="{22F8B047-FA3B-4733-ADAA-D695084BB32D}" dt="2024-01-26T10:03:41.266" v="5298" actId="313"/>
          <ac:spMkLst>
            <pc:docMk/>
            <pc:sldMk cId="470276009" sldId="1918"/>
            <ac:spMk id="4" creationId="{2490F34D-A7E2-4EA9-8B1A-78371A1F1CD1}"/>
          </ac:spMkLst>
        </pc:spChg>
        <pc:spChg chg="del">
          <ac:chgData name="Yoel Kortick" userId="167978f5-7f40-4909-85d5-d4149554ad4e" providerId="ADAL" clId="{22F8B047-FA3B-4733-ADAA-D695084BB32D}" dt="2024-01-26T10:03:46.321" v="5301" actId="478"/>
          <ac:spMkLst>
            <pc:docMk/>
            <pc:sldMk cId="470276009" sldId="1918"/>
            <ac:spMk id="8" creationId="{1BC68258-4A0F-1C7E-6DD6-0ACAA810B4B2}"/>
          </ac:spMkLst>
        </pc:spChg>
        <pc:picChg chg="del">
          <ac:chgData name="Yoel Kortick" userId="167978f5-7f40-4909-85d5-d4149554ad4e" providerId="ADAL" clId="{22F8B047-FA3B-4733-ADAA-D695084BB32D}" dt="2024-01-26T10:03:42.415" v="5299" actId="478"/>
          <ac:picMkLst>
            <pc:docMk/>
            <pc:sldMk cId="470276009" sldId="1918"/>
            <ac:picMk id="5" creationId="{4989DC60-8022-3D54-3206-51F15D20A010}"/>
          </ac:picMkLst>
        </pc:picChg>
        <pc:picChg chg="add mod ord">
          <ac:chgData name="Yoel Kortick" userId="167978f5-7f40-4909-85d5-d4149554ad4e" providerId="ADAL" clId="{22F8B047-FA3B-4733-ADAA-D695084BB32D}" dt="2024-01-26T10:03:52.511" v="5303" actId="167"/>
          <ac:picMkLst>
            <pc:docMk/>
            <pc:sldMk cId="470276009" sldId="1918"/>
            <ac:picMk id="6" creationId="{6809F036-0774-85F0-C970-92FCF368219A}"/>
          </ac:picMkLst>
        </pc:picChg>
      </pc:sldChg>
      <pc:sldChg chg="modSp add mod">
        <pc:chgData name="Yoel Kortick" userId="167978f5-7f40-4909-85d5-d4149554ad4e" providerId="ADAL" clId="{22F8B047-FA3B-4733-ADAA-D695084BB32D}" dt="2024-01-26T10:17:26.865" v="5965" actId="14100"/>
        <pc:sldMkLst>
          <pc:docMk/>
          <pc:sldMk cId="2131863558" sldId="1919"/>
        </pc:sldMkLst>
        <pc:spChg chg="mod">
          <ac:chgData name="Yoel Kortick" userId="167978f5-7f40-4909-85d5-d4149554ad4e" providerId="ADAL" clId="{22F8B047-FA3B-4733-ADAA-D695084BB32D}" dt="2024-01-26T10:17:26.865" v="5965" actId="14100"/>
          <ac:spMkLst>
            <pc:docMk/>
            <pc:sldMk cId="2131863558" sldId="1919"/>
            <ac:spMk id="4" creationId="{2490F34D-A7E2-4EA9-8B1A-78371A1F1CD1}"/>
          </ac:spMkLst>
        </pc:spChg>
      </pc:sldChg>
      <pc:sldChg chg="addSp delSp modSp add mod">
        <pc:chgData name="Yoel Kortick" userId="167978f5-7f40-4909-85d5-d4149554ad4e" providerId="ADAL" clId="{22F8B047-FA3B-4733-ADAA-D695084BB32D}" dt="2024-01-26T10:33:18.543" v="6271" actId="208"/>
        <pc:sldMkLst>
          <pc:docMk/>
          <pc:sldMk cId="2014739248" sldId="1920"/>
        </pc:sldMkLst>
        <pc:spChg chg="mod">
          <ac:chgData name="Yoel Kortick" userId="167978f5-7f40-4909-85d5-d4149554ad4e" providerId="ADAL" clId="{22F8B047-FA3B-4733-ADAA-D695084BB32D}" dt="2024-01-26T10:32:51.460" v="6223" actId="14100"/>
          <ac:spMkLst>
            <pc:docMk/>
            <pc:sldMk cId="2014739248" sldId="1920"/>
            <ac:spMk id="4" creationId="{2490F34D-A7E2-4EA9-8B1A-78371A1F1CD1}"/>
          </ac:spMkLst>
        </pc:spChg>
        <pc:spChg chg="add mod">
          <ac:chgData name="Yoel Kortick" userId="167978f5-7f40-4909-85d5-d4149554ad4e" providerId="ADAL" clId="{22F8B047-FA3B-4733-ADAA-D695084BB32D}" dt="2024-01-26T10:33:16.686" v="6270" actId="14100"/>
          <ac:spMkLst>
            <pc:docMk/>
            <pc:sldMk cId="2014739248" sldId="1920"/>
            <ac:spMk id="6" creationId="{53EF3E4A-1CE2-CE53-86D8-8D2FD107F1B4}"/>
          </ac:spMkLst>
        </pc:spChg>
        <pc:spChg chg="mod">
          <ac:chgData name="Yoel Kortick" userId="167978f5-7f40-4909-85d5-d4149554ad4e" providerId="ADAL" clId="{22F8B047-FA3B-4733-ADAA-D695084BB32D}" dt="2024-01-26T10:33:05.120" v="6232" actId="1036"/>
          <ac:spMkLst>
            <pc:docMk/>
            <pc:sldMk cId="2014739248" sldId="1920"/>
            <ac:spMk id="16" creationId="{9A52325D-B6C7-F35E-16EA-B9A29E88103D}"/>
          </ac:spMkLst>
        </pc:spChg>
        <pc:spChg chg="del">
          <ac:chgData name="Yoel Kortick" userId="167978f5-7f40-4909-85d5-d4149554ad4e" providerId="ADAL" clId="{22F8B047-FA3B-4733-ADAA-D695084BB32D}" dt="2024-01-26T10:32:02.345" v="6219" actId="478"/>
          <ac:spMkLst>
            <pc:docMk/>
            <pc:sldMk cId="2014739248" sldId="1920"/>
            <ac:spMk id="17" creationId="{BC79712E-8298-CCA8-4F0A-A1F367E13EB9}"/>
          </ac:spMkLst>
        </pc:spChg>
        <pc:picChg chg="add mod ord">
          <ac:chgData name="Yoel Kortick" userId="167978f5-7f40-4909-85d5-d4149554ad4e" providerId="ADAL" clId="{22F8B047-FA3B-4733-ADAA-D695084BB32D}" dt="2024-01-26T10:33:18.543" v="6271" actId="208"/>
          <ac:picMkLst>
            <pc:docMk/>
            <pc:sldMk cId="2014739248" sldId="1920"/>
            <ac:picMk id="5" creationId="{83CD3DDB-6AF9-B621-9552-64BD796EA248}"/>
          </ac:picMkLst>
        </pc:picChg>
        <pc:picChg chg="del">
          <ac:chgData name="Yoel Kortick" userId="167978f5-7f40-4909-85d5-d4149554ad4e" providerId="ADAL" clId="{22F8B047-FA3B-4733-ADAA-D695084BB32D}" dt="2024-01-26T10:32:04.582" v="6220" actId="478"/>
          <ac:picMkLst>
            <pc:docMk/>
            <pc:sldMk cId="2014739248" sldId="1920"/>
            <ac:picMk id="13" creationId="{042CBCB6-7769-6D41-DD7E-C76053F507C0}"/>
          </ac:picMkLst>
        </pc:picChg>
        <pc:picChg chg="del">
          <ac:chgData name="Yoel Kortick" userId="167978f5-7f40-4909-85d5-d4149554ad4e" providerId="ADAL" clId="{22F8B047-FA3B-4733-ADAA-D695084BB32D}" dt="2024-01-26T10:32:02.345" v="6219" actId="478"/>
          <ac:picMkLst>
            <pc:docMk/>
            <pc:sldMk cId="2014739248" sldId="1920"/>
            <ac:picMk id="15" creationId="{06A3DF70-DCDD-9655-7D36-5091BC3A32D0}"/>
          </ac:picMkLst>
        </pc:picChg>
      </pc:sldChg>
      <pc:sldChg chg="addSp delSp modSp add mod">
        <pc:chgData name="Yoel Kortick" userId="167978f5-7f40-4909-85d5-d4149554ad4e" providerId="ADAL" clId="{22F8B047-FA3B-4733-ADAA-D695084BB32D}" dt="2024-01-26T10:45:31.095" v="6609" actId="208"/>
        <pc:sldMkLst>
          <pc:docMk/>
          <pc:sldMk cId="1049796755" sldId="1921"/>
        </pc:sldMkLst>
        <pc:spChg chg="mod">
          <ac:chgData name="Yoel Kortick" userId="167978f5-7f40-4909-85d5-d4149554ad4e" providerId="ADAL" clId="{22F8B047-FA3B-4733-ADAA-D695084BB32D}" dt="2024-01-26T10:45:05.256" v="6604" actId="207"/>
          <ac:spMkLst>
            <pc:docMk/>
            <pc:sldMk cId="1049796755" sldId="1921"/>
            <ac:spMk id="4" creationId="{2490F34D-A7E2-4EA9-8B1A-78371A1F1CD1}"/>
          </ac:spMkLst>
        </pc:spChg>
        <pc:spChg chg="mod">
          <ac:chgData name="Yoel Kortick" userId="167978f5-7f40-4909-85d5-d4149554ad4e" providerId="ADAL" clId="{22F8B047-FA3B-4733-ADAA-D695084BB32D}" dt="2024-01-26T10:45:25.265" v="6608" actId="14100"/>
          <ac:spMkLst>
            <pc:docMk/>
            <pc:sldMk cId="1049796755" sldId="1921"/>
            <ac:spMk id="6" creationId="{756DB6F7-D0F7-4521-8D02-55986783F875}"/>
          </ac:spMkLst>
        </pc:spChg>
        <pc:spChg chg="mod">
          <ac:chgData name="Yoel Kortick" userId="167978f5-7f40-4909-85d5-d4149554ad4e" providerId="ADAL" clId="{22F8B047-FA3B-4733-ADAA-D695084BB32D}" dt="2024-01-26T10:45:16.343" v="6606" actId="14100"/>
          <ac:spMkLst>
            <pc:docMk/>
            <pc:sldMk cId="1049796755" sldId="1921"/>
            <ac:spMk id="7" creationId="{5BD91AFB-C896-A473-63A0-96926152A316}"/>
          </ac:spMkLst>
        </pc:spChg>
        <pc:picChg chg="del">
          <ac:chgData name="Yoel Kortick" userId="167978f5-7f40-4909-85d5-d4149554ad4e" providerId="ADAL" clId="{22F8B047-FA3B-4733-ADAA-D695084BB32D}" dt="2024-01-26T10:43:20.634" v="6450" actId="478"/>
          <ac:picMkLst>
            <pc:docMk/>
            <pc:sldMk cId="1049796755" sldId="1921"/>
            <ac:picMk id="5" creationId="{48A7D71D-BDE7-B5C9-5317-433AD0B92188}"/>
          </ac:picMkLst>
        </pc:picChg>
        <pc:picChg chg="add mod ord">
          <ac:chgData name="Yoel Kortick" userId="167978f5-7f40-4909-85d5-d4149554ad4e" providerId="ADAL" clId="{22F8B047-FA3B-4733-ADAA-D695084BB32D}" dt="2024-01-26T10:45:31.095" v="6609" actId="208"/>
          <ac:picMkLst>
            <pc:docMk/>
            <pc:sldMk cId="1049796755" sldId="1921"/>
            <ac:picMk id="8" creationId="{DFE30422-E970-9D66-7F48-26AECD4B3D4F}"/>
          </ac:picMkLst>
        </pc:picChg>
      </pc:sldChg>
      <pc:sldChg chg="addSp delSp modSp add mod">
        <pc:chgData name="Yoel Kortick" userId="167978f5-7f40-4909-85d5-d4149554ad4e" providerId="ADAL" clId="{22F8B047-FA3B-4733-ADAA-D695084BB32D}" dt="2024-01-26T10:53:42.094" v="6848" actId="478"/>
        <pc:sldMkLst>
          <pc:docMk/>
          <pc:sldMk cId="2869969821" sldId="1922"/>
        </pc:sldMkLst>
        <pc:spChg chg="mod">
          <ac:chgData name="Yoel Kortick" userId="167978f5-7f40-4909-85d5-d4149554ad4e" providerId="ADAL" clId="{22F8B047-FA3B-4733-ADAA-D695084BB32D}" dt="2024-01-26T10:53:38.986" v="6847" actId="20577"/>
          <ac:spMkLst>
            <pc:docMk/>
            <pc:sldMk cId="2869969821" sldId="1922"/>
            <ac:spMk id="4" creationId="{2490F34D-A7E2-4EA9-8B1A-78371A1F1CD1}"/>
          </ac:spMkLst>
        </pc:spChg>
        <pc:spChg chg="del">
          <ac:chgData name="Yoel Kortick" userId="167978f5-7f40-4909-85d5-d4149554ad4e" providerId="ADAL" clId="{22F8B047-FA3B-4733-ADAA-D695084BB32D}" dt="2024-01-26T10:53:42.094" v="6848" actId="478"/>
          <ac:spMkLst>
            <pc:docMk/>
            <pc:sldMk cId="2869969821" sldId="1922"/>
            <ac:spMk id="10" creationId="{2661131B-EAC8-499F-17C2-D39786293790}"/>
          </ac:spMkLst>
        </pc:spChg>
        <pc:picChg chg="add mod ord">
          <ac:chgData name="Yoel Kortick" userId="167978f5-7f40-4909-85d5-d4149554ad4e" providerId="ADAL" clId="{22F8B047-FA3B-4733-ADAA-D695084BB32D}" dt="2024-01-26T10:53:36.052" v="6846" actId="167"/>
          <ac:picMkLst>
            <pc:docMk/>
            <pc:sldMk cId="2869969821" sldId="1922"/>
            <ac:picMk id="5" creationId="{8141B142-B8DE-1330-E1F5-2831BE278CE2}"/>
          </ac:picMkLst>
        </pc:picChg>
        <pc:picChg chg="del">
          <ac:chgData name="Yoel Kortick" userId="167978f5-7f40-4909-85d5-d4149554ad4e" providerId="ADAL" clId="{22F8B047-FA3B-4733-ADAA-D695084BB32D}" dt="2024-01-26T10:53:29.747" v="6843" actId="478"/>
          <ac:picMkLst>
            <pc:docMk/>
            <pc:sldMk cId="2869969821" sldId="1922"/>
            <ac:picMk id="8" creationId="{ED7CD0AD-004D-DAB4-F61F-5CF453A98058}"/>
          </ac:picMkLst>
        </pc:picChg>
      </pc:sldChg>
    </pc:docChg>
  </pc:docChgLst>
  <pc:docChgLst>
    <pc:chgData name="Yoel Kortick" userId="167978f5-7f40-4909-85d5-d4149554ad4e" providerId="ADAL" clId="{178E203D-F436-4EC6-B341-688274A1FBB1}"/>
    <pc:docChg chg="undo custSel addSld delSld modSld sldOrd">
      <pc:chgData name="Yoel Kortick" userId="167978f5-7f40-4909-85d5-d4149554ad4e" providerId="ADAL" clId="{178E203D-F436-4EC6-B341-688274A1FBB1}" dt="2023-09-21T05:14:31.577" v="3580"/>
      <pc:docMkLst>
        <pc:docMk/>
      </pc:docMkLst>
      <pc:sldChg chg="modSp mod">
        <pc:chgData name="Yoel Kortick" userId="167978f5-7f40-4909-85d5-d4149554ad4e" providerId="ADAL" clId="{178E203D-F436-4EC6-B341-688274A1FBB1}" dt="2023-09-21T05:14:31.577" v="3580"/>
        <pc:sldMkLst>
          <pc:docMk/>
          <pc:sldMk cId="3267142644" sldId="1724"/>
        </pc:sldMkLst>
        <pc:spChg chg="mod">
          <ac:chgData name="Yoel Kortick" userId="167978f5-7f40-4909-85d5-d4149554ad4e" providerId="ADAL" clId="{178E203D-F436-4EC6-B341-688274A1FBB1}" dt="2023-09-21T05:14:31.577" v="3580"/>
          <ac:spMkLst>
            <pc:docMk/>
            <pc:sldMk cId="3267142644" sldId="1724"/>
            <ac:spMk id="63" creationId="{2818E309-CE24-45E0-8F37-EFD6121F7540}"/>
          </ac:spMkLst>
        </pc:spChg>
      </pc:sldChg>
      <pc:sldChg chg="modSp mod">
        <pc:chgData name="Yoel Kortick" userId="167978f5-7f40-4909-85d5-d4149554ad4e" providerId="ADAL" clId="{178E203D-F436-4EC6-B341-688274A1FBB1}" dt="2023-09-20T10:49:51.894" v="2419" actId="27636"/>
        <pc:sldMkLst>
          <pc:docMk/>
          <pc:sldMk cId="2794318572" sldId="1769"/>
        </pc:sldMkLst>
        <pc:spChg chg="mod">
          <ac:chgData name="Yoel Kortick" userId="167978f5-7f40-4909-85d5-d4149554ad4e" providerId="ADAL" clId="{178E203D-F436-4EC6-B341-688274A1FBB1}" dt="2023-09-20T10:49:51.894" v="2419" actId="27636"/>
          <ac:spMkLst>
            <pc:docMk/>
            <pc:sldMk cId="2794318572" sldId="1769"/>
            <ac:spMk id="4" creationId="{2490F34D-A7E2-4EA9-8B1A-78371A1F1CD1}"/>
          </ac:spMkLst>
        </pc:spChg>
      </pc:sldChg>
      <pc:sldChg chg="modSp">
        <pc:chgData name="Yoel Kortick" userId="167978f5-7f40-4909-85d5-d4149554ad4e" providerId="ADAL" clId="{178E203D-F436-4EC6-B341-688274A1FBB1}" dt="2023-09-21T05:14:31.577" v="3580"/>
        <pc:sldMkLst>
          <pc:docMk/>
          <pc:sldMk cId="2931559890" sldId="1776"/>
        </pc:sldMkLst>
        <pc:spChg chg="mod">
          <ac:chgData name="Yoel Kortick" userId="167978f5-7f40-4909-85d5-d4149554ad4e" providerId="ADAL" clId="{178E203D-F436-4EC6-B341-688274A1FBB1}" dt="2023-09-21T05:14:31.577" v="3580"/>
          <ac:spMkLst>
            <pc:docMk/>
            <pc:sldMk cId="2931559890" sldId="1776"/>
            <ac:spMk id="4" creationId="{2490F34D-A7E2-4EA9-8B1A-78371A1F1CD1}"/>
          </ac:spMkLst>
        </pc:spChg>
      </pc:sldChg>
      <pc:sldChg chg="modSp">
        <pc:chgData name="Yoel Kortick" userId="167978f5-7f40-4909-85d5-d4149554ad4e" providerId="ADAL" clId="{178E203D-F436-4EC6-B341-688274A1FBB1}" dt="2023-09-21T05:14:31.577" v="3580"/>
        <pc:sldMkLst>
          <pc:docMk/>
          <pc:sldMk cId="4247767708" sldId="1792"/>
        </pc:sldMkLst>
        <pc:spChg chg="mod">
          <ac:chgData name="Yoel Kortick" userId="167978f5-7f40-4909-85d5-d4149554ad4e" providerId="ADAL" clId="{178E203D-F436-4EC6-B341-688274A1FBB1}" dt="2023-09-21T05:14:31.577" v="3580"/>
          <ac:spMkLst>
            <pc:docMk/>
            <pc:sldMk cId="4247767708" sldId="1792"/>
            <ac:spMk id="4" creationId="{A1FE6F9A-C018-4915-94D1-7B4CD1DF4BFF}"/>
          </ac:spMkLst>
        </pc:spChg>
      </pc:sldChg>
      <pc:sldChg chg="modSp">
        <pc:chgData name="Yoel Kortick" userId="167978f5-7f40-4909-85d5-d4149554ad4e" providerId="ADAL" clId="{178E203D-F436-4EC6-B341-688274A1FBB1}" dt="2023-09-21T05:14:31.577" v="3580"/>
        <pc:sldMkLst>
          <pc:docMk/>
          <pc:sldMk cId="1738402467" sldId="1793"/>
        </pc:sldMkLst>
        <pc:spChg chg="mod">
          <ac:chgData name="Yoel Kortick" userId="167978f5-7f40-4909-85d5-d4149554ad4e" providerId="ADAL" clId="{178E203D-F436-4EC6-B341-688274A1FBB1}" dt="2023-09-21T05:14:31.577" v="3580"/>
          <ac:spMkLst>
            <pc:docMk/>
            <pc:sldMk cId="1738402467" sldId="1793"/>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3721052306" sldId="1794"/>
        </pc:sldMkLst>
        <pc:spChg chg="mod">
          <ac:chgData name="Yoel Kortick" userId="167978f5-7f40-4909-85d5-d4149554ad4e" providerId="ADAL" clId="{178E203D-F436-4EC6-B341-688274A1FBB1}" dt="2023-09-20T06:32:17.561" v="7" actId="1076"/>
          <ac:spMkLst>
            <pc:docMk/>
            <pc:sldMk cId="3721052306" sldId="1794"/>
            <ac:spMk id="2" creationId="{B8B13DF9-5F08-499F-930F-4604FF304100}"/>
          </ac:spMkLst>
        </pc:spChg>
        <pc:spChg chg="mod">
          <ac:chgData name="Yoel Kortick" userId="167978f5-7f40-4909-85d5-d4149554ad4e" providerId="ADAL" clId="{178E203D-F436-4EC6-B341-688274A1FBB1}" dt="2023-09-21T05:14:31.577" v="3580"/>
          <ac:spMkLst>
            <pc:docMk/>
            <pc:sldMk cId="3721052306" sldId="1794"/>
            <ac:spMk id="3" creationId="{4FC18B40-6547-41EC-8A0E-1C8F40E0A42F}"/>
          </ac:spMkLst>
        </pc:spChg>
        <pc:spChg chg="mod">
          <ac:chgData name="Yoel Kortick" userId="167978f5-7f40-4909-85d5-d4149554ad4e" providerId="ADAL" clId="{178E203D-F436-4EC6-B341-688274A1FBB1}" dt="2023-09-21T05:14:31.577" v="3580"/>
          <ac:spMkLst>
            <pc:docMk/>
            <pc:sldMk cId="3721052306" sldId="1794"/>
            <ac:spMk id="4" creationId="{2490F34D-A7E2-4EA9-8B1A-78371A1F1CD1}"/>
          </ac:spMkLst>
        </pc:spChg>
        <pc:spChg chg="mod">
          <ac:chgData name="Yoel Kortick" userId="167978f5-7f40-4909-85d5-d4149554ad4e" providerId="ADAL" clId="{178E203D-F436-4EC6-B341-688274A1FBB1}" dt="2023-09-20T06:32:14.507" v="6" actId="14100"/>
          <ac:spMkLst>
            <pc:docMk/>
            <pc:sldMk cId="3721052306" sldId="1794"/>
            <ac:spMk id="7" creationId="{BC26EA41-3381-4D6A-8A43-35C115BF1BEF}"/>
          </ac:spMkLst>
        </pc:spChg>
        <pc:spChg chg="mod">
          <ac:chgData name="Yoel Kortick" userId="167978f5-7f40-4909-85d5-d4149554ad4e" providerId="ADAL" clId="{178E203D-F436-4EC6-B341-688274A1FBB1}" dt="2023-09-20T06:32:31.584" v="11" actId="14100"/>
          <ac:spMkLst>
            <pc:docMk/>
            <pc:sldMk cId="3721052306" sldId="1794"/>
            <ac:spMk id="10" creationId="{D855BB50-2C29-4DA9-BAC1-31EBEE31F969}"/>
          </ac:spMkLst>
        </pc:spChg>
        <pc:picChg chg="add mod ord">
          <ac:chgData name="Yoel Kortick" userId="167978f5-7f40-4909-85d5-d4149554ad4e" providerId="ADAL" clId="{178E203D-F436-4EC6-B341-688274A1FBB1}" dt="2023-09-20T06:32:34.810" v="12" actId="208"/>
          <ac:picMkLst>
            <pc:docMk/>
            <pc:sldMk cId="3721052306" sldId="1794"/>
            <ac:picMk id="6" creationId="{0E84B688-862A-981B-77B4-F369568F14FF}"/>
          </ac:picMkLst>
        </pc:picChg>
        <pc:picChg chg="del">
          <ac:chgData name="Yoel Kortick" userId="167978f5-7f40-4909-85d5-d4149554ad4e" providerId="ADAL" clId="{178E203D-F436-4EC6-B341-688274A1FBB1}" dt="2023-09-20T06:32:00.046" v="0" actId="478"/>
          <ac:picMkLst>
            <pc:docMk/>
            <pc:sldMk cId="3721052306" sldId="1794"/>
            <ac:picMk id="9" creationId="{71681D83-4A41-454F-9861-12ABBE9EB65C}"/>
          </ac:picMkLst>
        </pc:picChg>
      </pc:sldChg>
      <pc:sldChg chg="addSp delSp modSp mod">
        <pc:chgData name="Yoel Kortick" userId="167978f5-7f40-4909-85d5-d4149554ad4e" providerId="ADAL" clId="{178E203D-F436-4EC6-B341-688274A1FBB1}" dt="2023-09-21T05:14:31.577" v="3580"/>
        <pc:sldMkLst>
          <pc:docMk/>
          <pc:sldMk cId="968479284" sldId="1795"/>
        </pc:sldMkLst>
        <pc:spChg chg="add mod">
          <ac:chgData name="Yoel Kortick" userId="167978f5-7f40-4909-85d5-d4149554ad4e" providerId="ADAL" clId="{178E203D-F436-4EC6-B341-688274A1FBB1}" dt="2023-09-21T05:14:31.577" v="3580"/>
          <ac:spMkLst>
            <pc:docMk/>
            <pc:sldMk cId="968479284" sldId="1795"/>
            <ac:spMk id="2" creationId="{315526E6-7AE1-F1DC-C940-D7B49308D473}"/>
          </ac:spMkLst>
        </pc:spChg>
        <pc:spChg chg="mod">
          <ac:chgData name="Yoel Kortick" userId="167978f5-7f40-4909-85d5-d4149554ad4e" providerId="ADAL" clId="{178E203D-F436-4EC6-B341-688274A1FBB1}" dt="2023-09-21T05:14:31.577" v="3580"/>
          <ac:spMkLst>
            <pc:docMk/>
            <pc:sldMk cId="968479284" sldId="1795"/>
            <ac:spMk id="3" creationId="{4FC18B40-6547-41EC-8A0E-1C8F40E0A42F}"/>
          </ac:spMkLst>
        </pc:spChg>
        <pc:spChg chg="add del mod">
          <ac:chgData name="Yoel Kortick" userId="167978f5-7f40-4909-85d5-d4149554ad4e" providerId="ADAL" clId="{178E203D-F436-4EC6-B341-688274A1FBB1}" dt="2023-09-20T06:34:20.609" v="104" actId="478"/>
          <ac:spMkLst>
            <pc:docMk/>
            <pc:sldMk cId="968479284" sldId="1795"/>
            <ac:spMk id="8" creationId="{B096BC0C-31BE-BD05-0F46-B8959D37E8E7}"/>
          </ac:spMkLst>
        </pc:spChg>
        <pc:picChg chg="del">
          <ac:chgData name="Yoel Kortick" userId="167978f5-7f40-4909-85d5-d4149554ad4e" providerId="ADAL" clId="{178E203D-F436-4EC6-B341-688274A1FBB1}" dt="2023-09-20T06:49:12.784" v="133" actId="478"/>
          <ac:picMkLst>
            <pc:docMk/>
            <pc:sldMk cId="968479284" sldId="1795"/>
            <ac:picMk id="5" creationId="{4666E02B-2DDE-4F78-82D2-2D35E85EFA23}"/>
          </ac:picMkLst>
        </pc:picChg>
        <pc:picChg chg="add mod ord">
          <ac:chgData name="Yoel Kortick" userId="167978f5-7f40-4909-85d5-d4149554ad4e" providerId="ADAL" clId="{178E203D-F436-4EC6-B341-688274A1FBB1}" dt="2023-09-20T06:49:31.930" v="148" actId="208"/>
          <ac:picMkLst>
            <pc:docMk/>
            <pc:sldMk cId="968479284" sldId="1795"/>
            <ac:picMk id="12" creationId="{8F87C0C5-0443-0EF1-4EB6-C547CC3383B3}"/>
          </ac:picMkLst>
        </pc:picChg>
        <pc:cxnChg chg="add mod">
          <ac:chgData name="Yoel Kortick" userId="167978f5-7f40-4909-85d5-d4149554ad4e" providerId="ADAL" clId="{178E203D-F436-4EC6-B341-688274A1FBB1}" dt="2023-09-20T06:49:53.569" v="170" actId="1038"/>
          <ac:cxnSpMkLst>
            <pc:docMk/>
            <pc:sldMk cId="968479284" sldId="1795"/>
            <ac:cxnSpMk id="7" creationId="{87F5CE98-3345-1505-35FF-F07A82504685}"/>
          </ac:cxnSpMkLst>
        </pc:cxnChg>
        <pc:cxnChg chg="add mod">
          <ac:chgData name="Yoel Kortick" userId="167978f5-7f40-4909-85d5-d4149554ad4e" providerId="ADAL" clId="{178E203D-F436-4EC6-B341-688274A1FBB1}" dt="2023-09-20T06:49:53.569" v="170" actId="1038"/>
          <ac:cxnSpMkLst>
            <pc:docMk/>
            <pc:sldMk cId="968479284" sldId="1795"/>
            <ac:cxnSpMk id="9" creationId="{5937EB11-8199-1F28-36DF-75A019D73DAB}"/>
          </ac:cxnSpMkLst>
        </pc:cxnChg>
      </pc:sldChg>
      <pc:sldChg chg="modSp">
        <pc:chgData name="Yoel Kortick" userId="167978f5-7f40-4909-85d5-d4149554ad4e" providerId="ADAL" clId="{178E203D-F436-4EC6-B341-688274A1FBB1}" dt="2023-09-21T05:14:31.577" v="3580"/>
        <pc:sldMkLst>
          <pc:docMk/>
          <pc:sldMk cId="1658433691" sldId="1808"/>
        </pc:sldMkLst>
        <pc:spChg chg="mod">
          <ac:chgData name="Yoel Kortick" userId="167978f5-7f40-4909-85d5-d4149554ad4e" providerId="ADAL" clId="{178E203D-F436-4EC6-B341-688274A1FBB1}" dt="2023-09-21T05:14:31.577" v="3580"/>
          <ac:spMkLst>
            <pc:docMk/>
            <pc:sldMk cId="1658433691" sldId="1808"/>
            <ac:spMk id="4" creationId="{A1FE6F9A-C018-4915-94D1-7B4CD1DF4BFF}"/>
          </ac:spMkLst>
        </pc:spChg>
      </pc:sldChg>
      <pc:sldChg chg="modSp">
        <pc:chgData name="Yoel Kortick" userId="167978f5-7f40-4909-85d5-d4149554ad4e" providerId="ADAL" clId="{178E203D-F436-4EC6-B341-688274A1FBB1}" dt="2023-09-21T05:14:31.577" v="3580"/>
        <pc:sldMkLst>
          <pc:docMk/>
          <pc:sldMk cId="3791005125" sldId="1809"/>
        </pc:sldMkLst>
        <pc:spChg chg="mod">
          <ac:chgData name="Yoel Kortick" userId="167978f5-7f40-4909-85d5-d4149554ad4e" providerId="ADAL" clId="{178E203D-F436-4EC6-B341-688274A1FBB1}" dt="2023-09-21T05:14:31.577" v="3580"/>
          <ac:spMkLst>
            <pc:docMk/>
            <pc:sldMk cId="3791005125" sldId="1809"/>
            <ac:spMk id="3" creationId="{4FC18B40-6547-41EC-8A0E-1C8F40E0A42F}"/>
          </ac:spMkLst>
        </pc:spChg>
        <pc:spChg chg="mod">
          <ac:chgData name="Yoel Kortick" userId="167978f5-7f40-4909-85d5-d4149554ad4e" providerId="ADAL" clId="{178E203D-F436-4EC6-B341-688274A1FBB1}" dt="2023-09-21T05:14:31.577" v="3580"/>
          <ac:spMkLst>
            <pc:docMk/>
            <pc:sldMk cId="3791005125" sldId="1809"/>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129564296" sldId="1810"/>
        </pc:sldMkLst>
        <pc:spChg chg="mod">
          <ac:chgData name="Yoel Kortick" userId="167978f5-7f40-4909-85d5-d4149554ad4e" providerId="ADAL" clId="{178E203D-F436-4EC6-B341-688274A1FBB1}" dt="2023-09-21T05:14:31.577" v="3580"/>
          <ac:spMkLst>
            <pc:docMk/>
            <pc:sldMk cId="2129564296" sldId="1810"/>
            <ac:spMk id="3" creationId="{4FC18B40-6547-41EC-8A0E-1C8F40E0A42F}"/>
          </ac:spMkLst>
        </pc:spChg>
        <pc:spChg chg="del">
          <ac:chgData name="Yoel Kortick" userId="167978f5-7f40-4909-85d5-d4149554ad4e" providerId="ADAL" clId="{178E203D-F436-4EC6-B341-688274A1FBB1}" dt="2023-09-20T07:48:57.853" v="1652" actId="478"/>
          <ac:spMkLst>
            <pc:docMk/>
            <pc:sldMk cId="2129564296" sldId="1810"/>
            <ac:spMk id="7" creationId="{175999EB-565B-4BA2-9CC8-777407B07A16}"/>
          </ac:spMkLst>
        </pc:spChg>
        <pc:spChg chg="mod">
          <ac:chgData name="Yoel Kortick" userId="167978f5-7f40-4909-85d5-d4149554ad4e" providerId="ADAL" clId="{178E203D-F436-4EC6-B341-688274A1FBB1}" dt="2023-09-21T05:14:31.577" v="3580"/>
          <ac:spMkLst>
            <pc:docMk/>
            <pc:sldMk cId="2129564296" sldId="1810"/>
            <ac:spMk id="12" creationId="{E8E43AC9-5C96-4798-B751-EDB6EC40D17B}"/>
          </ac:spMkLst>
        </pc:spChg>
        <pc:spChg chg="add">
          <ac:chgData name="Yoel Kortick" userId="167978f5-7f40-4909-85d5-d4149554ad4e" providerId="ADAL" clId="{178E203D-F436-4EC6-B341-688274A1FBB1}" dt="2023-09-20T07:52:29.504" v="1675" actId="11529"/>
          <ac:spMkLst>
            <pc:docMk/>
            <pc:sldMk cId="2129564296" sldId="1810"/>
            <ac:spMk id="13" creationId="{FB1CA456-C550-4C1F-AACF-C1AD6CCDD186}"/>
          </ac:spMkLst>
        </pc:spChg>
        <pc:spChg chg="mod">
          <ac:chgData name="Yoel Kortick" userId="167978f5-7f40-4909-85d5-d4149554ad4e" providerId="ADAL" clId="{178E203D-F436-4EC6-B341-688274A1FBB1}" dt="2023-09-20T07:52:17.005" v="1673" actId="1076"/>
          <ac:spMkLst>
            <pc:docMk/>
            <pc:sldMk cId="2129564296" sldId="1810"/>
            <ac:spMk id="14" creationId="{F1D2BB33-47EF-482F-A608-9A4436412A37}"/>
          </ac:spMkLst>
        </pc:spChg>
        <pc:picChg chg="add del mod ord">
          <ac:chgData name="Yoel Kortick" userId="167978f5-7f40-4909-85d5-d4149554ad4e" providerId="ADAL" clId="{178E203D-F436-4EC6-B341-688274A1FBB1}" dt="2023-09-20T07:51:39.175" v="1668" actId="478"/>
          <ac:picMkLst>
            <pc:docMk/>
            <pc:sldMk cId="2129564296" sldId="1810"/>
            <ac:picMk id="4" creationId="{D9FD0AA2-4D12-67E5-FCDD-D37EB5B57161}"/>
          </ac:picMkLst>
        </pc:picChg>
        <pc:picChg chg="add mod ord">
          <ac:chgData name="Yoel Kortick" userId="167978f5-7f40-4909-85d5-d4149554ad4e" providerId="ADAL" clId="{178E203D-F436-4EC6-B341-688274A1FBB1}" dt="2023-09-20T07:52:09.564" v="1671" actId="208"/>
          <ac:picMkLst>
            <pc:docMk/>
            <pc:sldMk cId="2129564296" sldId="1810"/>
            <ac:picMk id="9" creationId="{3F40012B-396A-1B82-4D25-FF0B2E7FDDE7}"/>
          </ac:picMkLst>
        </pc:picChg>
        <pc:picChg chg="del">
          <ac:chgData name="Yoel Kortick" userId="167978f5-7f40-4909-85d5-d4149554ad4e" providerId="ADAL" clId="{178E203D-F436-4EC6-B341-688274A1FBB1}" dt="2023-09-20T07:48:08.140" v="1617" actId="478"/>
          <ac:picMkLst>
            <pc:docMk/>
            <pc:sldMk cId="2129564296" sldId="1810"/>
            <ac:picMk id="11" creationId="{F7FADC12-CB3E-4174-89F1-23088167CE5E}"/>
          </ac:picMkLst>
        </pc:picChg>
        <pc:cxnChg chg="mod">
          <ac:chgData name="Yoel Kortick" userId="167978f5-7f40-4909-85d5-d4149554ad4e" providerId="ADAL" clId="{178E203D-F436-4EC6-B341-688274A1FBB1}" dt="2023-09-20T07:52:20.324" v="1674" actId="14100"/>
          <ac:cxnSpMkLst>
            <pc:docMk/>
            <pc:sldMk cId="2129564296" sldId="1810"/>
            <ac:cxnSpMk id="16" creationId="{21F2F931-11A9-44E6-B69A-66FB4E5F8696}"/>
          </ac:cxnSpMkLst>
        </pc:cxnChg>
        <pc:cxnChg chg="mod">
          <ac:chgData name="Yoel Kortick" userId="167978f5-7f40-4909-85d5-d4149554ad4e" providerId="ADAL" clId="{178E203D-F436-4EC6-B341-688274A1FBB1}" dt="2023-09-20T07:48:49.956" v="1650" actId="14100"/>
          <ac:cxnSpMkLst>
            <pc:docMk/>
            <pc:sldMk cId="2129564296" sldId="1810"/>
            <ac:cxnSpMk id="18" creationId="{1C684AFA-F5E4-46C3-99E9-7D1212EFC483}"/>
          </ac:cxnSpMkLst>
        </pc:cxnChg>
      </pc:sldChg>
      <pc:sldChg chg="modSp">
        <pc:chgData name="Yoel Kortick" userId="167978f5-7f40-4909-85d5-d4149554ad4e" providerId="ADAL" clId="{178E203D-F436-4EC6-B341-688274A1FBB1}" dt="2023-09-21T05:14:31.577" v="3580"/>
        <pc:sldMkLst>
          <pc:docMk/>
          <pc:sldMk cId="3702912724" sldId="1811"/>
        </pc:sldMkLst>
        <pc:spChg chg="mod">
          <ac:chgData name="Yoel Kortick" userId="167978f5-7f40-4909-85d5-d4149554ad4e" providerId="ADAL" clId="{178E203D-F436-4EC6-B341-688274A1FBB1}" dt="2023-09-21T05:14:31.577" v="3580"/>
          <ac:spMkLst>
            <pc:docMk/>
            <pc:sldMk cId="3702912724" sldId="1811"/>
            <ac:spMk id="3" creationId="{4FC18B40-6547-41EC-8A0E-1C8F40E0A42F}"/>
          </ac:spMkLst>
        </pc:spChg>
        <pc:spChg chg="mod">
          <ac:chgData name="Yoel Kortick" userId="167978f5-7f40-4909-85d5-d4149554ad4e" providerId="ADAL" clId="{178E203D-F436-4EC6-B341-688274A1FBB1}" dt="2023-09-21T05:14:31.577" v="3580"/>
          <ac:spMkLst>
            <pc:docMk/>
            <pc:sldMk cId="3702912724" sldId="1811"/>
            <ac:spMk id="4" creationId="{2490F34D-A7E2-4EA9-8B1A-78371A1F1CD1}"/>
          </ac:spMkLst>
        </pc:spChg>
      </pc:sldChg>
      <pc:sldChg chg="modSp">
        <pc:chgData name="Yoel Kortick" userId="167978f5-7f40-4909-85d5-d4149554ad4e" providerId="ADAL" clId="{178E203D-F436-4EC6-B341-688274A1FBB1}" dt="2023-09-21T05:14:31.577" v="3580"/>
        <pc:sldMkLst>
          <pc:docMk/>
          <pc:sldMk cId="1540804300" sldId="1813"/>
        </pc:sldMkLst>
        <pc:spChg chg="mod">
          <ac:chgData name="Yoel Kortick" userId="167978f5-7f40-4909-85d5-d4149554ad4e" providerId="ADAL" clId="{178E203D-F436-4EC6-B341-688274A1FBB1}" dt="2023-09-21T05:14:31.577" v="3580"/>
          <ac:spMkLst>
            <pc:docMk/>
            <pc:sldMk cId="1540804300" sldId="1813"/>
            <ac:spMk id="3" creationId="{4FC18B40-6547-41EC-8A0E-1C8F40E0A42F}"/>
          </ac:spMkLst>
        </pc:spChg>
        <pc:spChg chg="mod">
          <ac:chgData name="Yoel Kortick" userId="167978f5-7f40-4909-85d5-d4149554ad4e" providerId="ADAL" clId="{178E203D-F436-4EC6-B341-688274A1FBB1}" dt="2023-09-21T05:14:31.577" v="3580"/>
          <ac:spMkLst>
            <pc:docMk/>
            <pc:sldMk cId="1540804300" sldId="1813"/>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2979837849" sldId="1814"/>
        </pc:sldMkLst>
        <pc:spChg chg="mod">
          <ac:chgData name="Yoel Kortick" userId="167978f5-7f40-4909-85d5-d4149554ad4e" providerId="ADAL" clId="{178E203D-F436-4EC6-B341-688274A1FBB1}" dt="2023-09-20T08:01:45.142" v="1733" actId="14100"/>
          <ac:spMkLst>
            <pc:docMk/>
            <pc:sldMk cId="2979837849" sldId="1814"/>
            <ac:spMk id="2" creationId="{863AC689-EBAA-4BC2-9434-BF66231F11D1}"/>
          </ac:spMkLst>
        </pc:spChg>
        <pc:spChg chg="mod">
          <ac:chgData name="Yoel Kortick" userId="167978f5-7f40-4909-85d5-d4149554ad4e" providerId="ADAL" clId="{178E203D-F436-4EC6-B341-688274A1FBB1}" dt="2023-09-21T05:14:31.577" v="3580"/>
          <ac:spMkLst>
            <pc:docMk/>
            <pc:sldMk cId="2979837849" sldId="1814"/>
            <ac:spMk id="3" creationId="{4FC18B40-6547-41EC-8A0E-1C8F40E0A42F}"/>
          </ac:spMkLst>
        </pc:spChg>
        <pc:spChg chg="mod">
          <ac:chgData name="Yoel Kortick" userId="167978f5-7f40-4909-85d5-d4149554ad4e" providerId="ADAL" clId="{178E203D-F436-4EC6-B341-688274A1FBB1}" dt="2023-09-20T08:01:37.500" v="1731" actId="14100"/>
          <ac:spMkLst>
            <pc:docMk/>
            <pc:sldMk cId="2979837849" sldId="1814"/>
            <ac:spMk id="5" creationId="{DA57F9F1-FBC5-463E-8032-E4E681CAF6D9}"/>
          </ac:spMkLst>
        </pc:spChg>
        <pc:spChg chg="add mod">
          <ac:chgData name="Yoel Kortick" userId="167978f5-7f40-4909-85d5-d4149554ad4e" providerId="ADAL" clId="{178E203D-F436-4EC6-B341-688274A1FBB1}" dt="2023-09-20T08:02:14.491" v="1790" actId="1076"/>
          <ac:spMkLst>
            <pc:docMk/>
            <pc:sldMk cId="2979837849" sldId="1814"/>
            <ac:spMk id="8" creationId="{06A5938E-3004-FF0F-33A5-4A16577FF877}"/>
          </ac:spMkLst>
        </pc:spChg>
        <pc:spChg chg="mod">
          <ac:chgData name="Yoel Kortick" userId="167978f5-7f40-4909-85d5-d4149554ad4e" providerId="ADAL" clId="{178E203D-F436-4EC6-B341-688274A1FBB1}" dt="2023-09-20T08:01:32.547" v="1729" actId="1076"/>
          <ac:spMkLst>
            <pc:docMk/>
            <pc:sldMk cId="2979837849" sldId="1814"/>
            <ac:spMk id="10" creationId="{D305A98B-F680-47E5-A93E-34C7112753CD}"/>
          </ac:spMkLst>
        </pc:spChg>
        <pc:picChg chg="del">
          <ac:chgData name="Yoel Kortick" userId="167978f5-7f40-4909-85d5-d4149554ad4e" providerId="ADAL" clId="{178E203D-F436-4EC6-B341-688274A1FBB1}" dt="2023-09-20T08:00:28.926" v="1710" actId="478"/>
          <ac:picMkLst>
            <pc:docMk/>
            <pc:sldMk cId="2979837849" sldId="1814"/>
            <ac:picMk id="4" creationId="{345D5E78-DE6F-4E7E-8AB1-7FC34E350A56}"/>
          </ac:picMkLst>
        </pc:picChg>
        <pc:picChg chg="add mod ord">
          <ac:chgData name="Yoel Kortick" userId="167978f5-7f40-4909-85d5-d4149554ad4e" providerId="ADAL" clId="{178E203D-F436-4EC6-B341-688274A1FBB1}" dt="2023-09-20T08:01:40.195" v="1732" actId="208"/>
          <ac:picMkLst>
            <pc:docMk/>
            <pc:sldMk cId="2979837849" sldId="1814"/>
            <ac:picMk id="7" creationId="{832CDDC5-4801-A6FB-408A-B1F365EB8203}"/>
          </ac:picMkLst>
        </pc:picChg>
        <pc:cxnChg chg="add mod">
          <ac:chgData name="Yoel Kortick" userId="167978f5-7f40-4909-85d5-d4149554ad4e" providerId="ADAL" clId="{178E203D-F436-4EC6-B341-688274A1FBB1}" dt="2023-09-20T08:02:45.108" v="1795" actId="14100"/>
          <ac:cxnSpMkLst>
            <pc:docMk/>
            <pc:sldMk cId="2979837849" sldId="1814"/>
            <ac:cxnSpMk id="9" creationId="{97294D09-A828-03F3-D08B-99AA14949770}"/>
          </ac:cxnSpMkLst>
        </pc:cxnChg>
        <pc:cxnChg chg="add mod">
          <ac:chgData name="Yoel Kortick" userId="167978f5-7f40-4909-85d5-d4149554ad4e" providerId="ADAL" clId="{178E203D-F436-4EC6-B341-688274A1FBB1}" dt="2023-09-20T08:02:41.506" v="1794" actId="1076"/>
          <ac:cxnSpMkLst>
            <pc:docMk/>
            <pc:sldMk cId="2979837849" sldId="1814"/>
            <ac:cxnSpMk id="11" creationId="{F5A03269-E05B-30C4-65D3-445A4CFC2A05}"/>
          </ac:cxnSpMkLst>
        </pc:cxnChg>
      </pc:sldChg>
      <pc:sldChg chg="addSp delSp modSp mod">
        <pc:chgData name="Yoel Kortick" userId="167978f5-7f40-4909-85d5-d4149554ad4e" providerId="ADAL" clId="{178E203D-F436-4EC6-B341-688274A1FBB1}" dt="2023-09-21T05:14:31.577" v="3580"/>
        <pc:sldMkLst>
          <pc:docMk/>
          <pc:sldMk cId="147466626" sldId="1815"/>
        </pc:sldMkLst>
        <pc:spChg chg="mod">
          <ac:chgData name="Yoel Kortick" userId="167978f5-7f40-4909-85d5-d4149554ad4e" providerId="ADAL" clId="{178E203D-F436-4EC6-B341-688274A1FBB1}" dt="2023-09-21T05:14:31.577" v="3580"/>
          <ac:spMkLst>
            <pc:docMk/>
            <pc:sldMk cId="147466626" sldId="1815"/>
            <ac:spMk id="3" creationId="{4FC18B40-6547-41EC-8A0E-1C8F40E0A42F}"/>
          </ac:spMkLst>
        </pc:spChg>
        <pc:spChg chg="del">
          <ac:chgData name="Yoel Kortick" userId="167978f5-7f40-4909-85d5-d4149554ad4e" providerId="ADAL" clId="{178E203D-F436-4EC6-B341-688274A1FBB1}" dt="2023-09-20T08:04:30.727" v="1804" actId="478"/>
          <ac:spMkLst>
            <pc:docMk/>
            <pc:sldMk cId="147466626" sldId="1815"/>
            <ac:spMk id="4" creationId="{2490F34D-A7E2-4EA9-8B1A-78371A1F1CD1}"/>
          </ac:spMkLst>
        </pc:spChg>
        <pc:spChg chg="del">
          <ac:chgData name="Yoel Kortick" userId="167978f5-7f40-4909-85d5-d4149554ad4e" providerId="ADAL" clId="{178E203D-F436-4EC6-B341-688274A1FBB1}" dt="2023-09-20T08:04:56.988" v="1810" actId="478"/>
          <ac:spMkLst>
            <pc:docMk/>
            <pc:sldMk cId="147466626" sldId="1815"/>
            <ac:spMk id="6" creationId="{02254342-80BD-425E-8908-A39E74E1BA6A}"/>
          </ac:spMkLst>
        </pc:spChg>
        <pc:spChg chg="add del mod">
          <ac:chgData name="Yoel Kortick" userId="167978f5-7f40-4909-85d5-d4149554ad4e" providerId="ADAL" clId="{178E203D-F436-4EC6-B341-688274A1FBB1}" dt="2023-09-20T08:04:32.084" v="1805" actId="478"/>
          <ac:spMkLst>
            <pc:docMk/>
            <pc:sldMk cId="147466626" sldId="1815"/>
            <ac:spMk id="11" creationId="{69F90BDA-D443-2B66-475E-FB6ABB2EB43F}"/>
          </ac:spMkLst>
        </pc:spChg>
        <pc:spChg chg="add mod">
          <ac:chgData name="Yoel Kortick" userId="167978f5-7f40-4909-85d5-d4149554ad4e" providerId="ADAL" clId="{178E203D-F436-4EC6-B341-688274A1FBB1}" dt="2023-09-21T05:14:31.577" v="3580"/>
          <ac:spMkLst>
            <pc:docMk/>
            <pc:sldMk cId="147466626" sldId="1815"/>
            <ac:spMk id="12" creationId="{1ED9A28F-644A-7D3A-04E6-A015A2819FFD}"/>
          </ac:spMkLst>
        </pc:spChg>
        <pc:spChg chg="add mod">
          <ac:chgData name="Yoel Kortick" userId="167978f5-7f40-4909-85d5-d4149554ad4e" providerId="ADAL" clId="{178E203D-F436-4EC6-B341-688274A1FBB1}" dt="2023-09-20T08:07:50.011" v="1901" actId="1036"/>
          <ac:spMkLst>
            <pc:docMk/>
            <pc:sldMk cId="147466626" sldId="1815"/>
            <ac:spMk id="13" creationId="{1BE34C9B-CB87-0399-9514-1216005354CB}"/>
          </ac:spMkLst>
        </pc:spChg>
        <pc:picChg chg="add del">
          <ac:chgData name="Yoel Kortick" userId="167978f5-7f40-4909-85d5-d4149554ad4e" providerId="ADAL" clId="{178E203D-F436-4EC6-B341-688274A1FBB1}" dt="2023-09-20T08:04:06.700" v="1799" actId="22"/>
          <ac:picMkLst>
            <pc:docMk/>
            <pc:sldMk cId="147466626" sldId="1815"/>
            <ac:picMk id="5" creationId="{98DD98CA-1E31-8AD6-939A-D88DF12B0C10}"/>
          </ac:picMkLst>
        </pc:picChg>
        <pc:picChg chg="del">
          <ac:chgData name="Yoel Kortick" userId="167978f5-7f40-4909-85d5-d4149554ad4e" providerId="ADAL" clId="{178E203D-F436-4EC6-B341-688274A1FBB1}" dt="2023-09-20T08:04:01.126" v="1797" actId="478"/>
          <ac:picMkLst>
            <pc:docMk/>
            <pc:sldMk cId="147466626" sldId="1815"/>
            <ac:picMk id="7" creationId="{D56AD42C-EBEE-449F-A9D3-432AFBB4530C}"/>
          </ac:picMkLst>
        </pc:picChg>
        <pc:picChg chg="add mod ord">
          <ac:chgData name="Yoel Kortick" userId="167978f5-7f40-4909-85d5-d4149554ad4e" providerId="ADAL" clId="{178E203D-F436-4EC6-B341-688274A1FBB1}" dt="2023-09-20T08:07:00.624" v="1811" actId="167"/>
          <ac:picMkLst>
            <pc:docMk/>
            <pc:sldMk cId="147466626" sldId="1815"/>
            <ac:picMk id="9" creationId="{247478FA-12AA-9CD8-8345-6DD2B0BD024D}"/>
          </ac:picMkLst>
        </pc:picChg>
        <pc:cxnChg chg="add">
          <ac:chgData name="Yoel Kortick" userId="167978f5-7f40-4909-85d5-d4149554ad4e" providerId="ADAL" clId="{178E203D-F436-4EC6-B341-688274A1FBB1}" dt="2023-09-20T08:07:54.902" v="1902" actId="11529"/>
          <ac:cxnSpMkLst>
            <pc:docMk/>
            <pc:sldMk cId="147466626" sldId="1815"/>
            <ac:cxnSpMk id="15" creationId="{F89DF931-3A29-8CC6-C0FF-6F14BF5A94F9}"/>
          </ac:cxnSpMkLst>
        </pc:cxnChg>
      </pc:sldChg>
      <pc:sldChg chg="addSp delSp modSp mod">
        <pc:chgData name="Yoel Kortick" userId="167978f5-7f40-4909-85d5-d4149554ad4e" providerId="ADAL" clId="{178E203D-F436-4EC6-B341-688274A1FBB1}" dt="2023-09-21T05:14:31.577" v="3580"/>
        <pc:sldMkLst>
          <pc:docMk/>
          <pc:sldMk cId="1247320376" sldId="1816"/>
        </pc:sldMkLst>
        <pc:spChg chg="mod">
          <ac:chgData name="Yoel Kortick" userId="167978f5-7f40-4909-85d5-d4149554ad4e" providerId="ADAL" clId="{178E203D-F436-4EC6-B341-688274A1FBB1}" dt="2023-09-21T05:14:31.577" v="3580"/>
          <ac:spMkLst>
            <pc:docMk/>
            <pc:sldMk cId="1247320376" sldId="1816"/>
            <ac:spMk id="3" creationId="{4FC18B40-6547-41EC-8A0E-1C8F40E0A42F}"/>
          </ac:spMkLst>
        </pc:spChg>
        <pc:spChg chg="mod">
          <ac:chgData name="Yoel Kortick" userId="167978f5-7f40-4909-85d5-d4149554ad4e" providerId="ADAL" clId="{178E203D-F436-4EC6-B341-688274A1FBB1}" dt="2023-09-21T05:14:31.577" v="3580"/>
          <ac:spMkLst>
            <pc:docMk/>
            <pc:sldMk cId="1247320376" sldId="1816"/>
            <ac:spMk id="4" creationId="{2490F34D-A7E2-4EA9-8B1A-78371A1F1CD1}"/>
          </ac:spMkLst>
        </pc:spChg>
        <pc:spChg chg="mod">
          <ac:chgData name="Yoel Kortick" userId="167978f5-7f40-4909-85d5-d4149554ad4e" providerId="ADAL" clId="{178E203D-F436-4EC6-B341-688274A1FBB1}" dt="2023-09-20T08:32:40.274" v="2205" actId="1036"/>
          <ac:spMkLst>
            <pc:docMk/>
            <pc:sldMk cId="1247320376" sldId="1816"/>
            <ac:spMk id="6" creationId="{2E0CDD08-8BCE-4850-ADE2-B54228A20251}"/>
          </ac:spMkLst>
        </pc:spChg>
        <pc:picChg chg="del">
          <ac:chgData name="Yoel Kortick" userId="167978f5-7f40-4909-85d5-d4149554ad4e" providerId="ADAL" clId="{178E203D-F436-4EC6-B341-688274A1FBB1}" dt="2023-09-20T08:32:29.721" v="2196" actId="478"/>
          <ac:picMkLst>
            <pc:docMk/>
            <pc:sldMk cId="1247320376" sldId="1816"/>
            <ac:picMk id="5" creationId="{8BC65AEA-4758-4D63-8D55-2F7895F3D5DA}"/>
          </ac:picMkLst>
        </pc:picChg>
        <pc:picChg chg="add mod ord">
          <ac:chgData name="Yoel Kortick" userId="167978f5-7f40-4909-85d5-d4149554ad4e" providerId="ADAL" clId="{178E203D-F436-4EC6-B341-688274A1FBB1}" dt="2023-09-20T08:32:43.020" v="2206" actId="208"/>
          <ac:picMkLst>
            <pc:docMk/>
            <pc:sldMk cId="1247320376" sldId="1816"/>
            <ac:picMk id="7" creationId="{6887AD44-8A06-D11D-32BF-B44D41C64B43}"/>
          </ac:picMkLst>
        </pc:picChg>
        <pc:picChg chg="add mod">
          <ac:chgData name="Yoel Kortick" userId="167978f5-7f40-4909-85d5-d4149554ad4e" providerId="ADAL" clId="{178E203D-F436-4EC6-B341-688274A1FBB1}" dt="2023-09-20T08:33:17.962" v="2208" actId="1076"/>
          <ac:picMkLst>
            <pc:docMk/>
            <pc:sldMk cId="1247320376" sldId="1816"/>
            <ac:picMk id="9" creationId="{D2BE5E92-A633-E45A-D370-6430242DEF0A}"/>
          </ac:picMkLst>
        </pc:picChg>
      </pc:sldChg>
      <pc:sldChg chg="addSp delSp modSp mod">
        <pc:chgData name="Yoel Kortick" userId="167978f5-7f40-4909-85d5-d4149554ad4e" providerId="ADAL" clId="{178E203D-F436-4EC6-B341-688274A1FBB1}" dt="2023-09-21T05:14:31.577" v="3580"/>
        <pc:sldMkLst>
          <pc:docMk/>
          <pc:sldMk cId="633710577" sldId="1817"/>
        </pc:sldMkLst>
        <pc:spChg chg="mod">
          <ac:chgData name="Yoel Kortick" userId="167978f5-7f40-4909-85d5-d4149554ad4e" providerId="ADAL" clId="{178E203D-F436-4EC6-B341-688274A1FBB1}" dt="2023-09-21T05:14:31.577" v="3580"/>
          <ac:spMkLst>
            <pc:docMk/>
            <pc:sldMk cId="633710577" sldId="1817"/>
            <ac:spMk id="3" creationId="{4FC18B40-6547-41EC-8A0E-1C8F40E0A42F}"/>
          </ac:spMkLst>
        </pc:spChg>
        <pc:spChg chg="mod">
          <ac:chgData name="Yoel Kortick" userId="167978f5-7f40-4909-85d5-d4149554ad4e" providerId="ADAL" clId="{178E203D-F436-4EC6-B341-688274A1FBB1}" dt="2023-09-20T12:01:04.371" v="3437" actId="14100"/>
          <ac:spMkLst>
            <pc:docMk/>
            <pc:sldMk cId="633710577" sldId="1817"/>
            <ac:spMk id="6" creationId="{756DB6F7-D0F7-4521-8D02-55986783F875}"/>
          </ac:spMkLst>
        </pc:spChg>
        <pc:spChg chg="mod">
          <ac:chgData name="Yoel Kortick" userId="167978f5-7f40-4909-85d5-d4149554ad4e" providerId="ADAL" clId="{178E203D-F436-4EC6-B341-688274A1FBB1}" dt="2023-09-20T12:01:00.474" v="3436" actId="14100"/>
          <ac:spMkLst>
            <pc:docMk/>
            <pc:sldMk cId="633710577" sldId="1817"/>
            <ac:spMk id="7" creationId="{5BD91AFB-C896-A473-63A0-96926152A316}"/>
          </ac:spMkLst>
        </pc:spChg>
        <pc:picChg chg="del mod">
          <ac:chgData name="Yoel Kortick" userId="167978f5-7f40-4909-85d5-d4149554ad4e" providerId="ADAL" clId="{178E203D-F436-4EC6-B341-688274A1FBB1}" dt="2023-09-20T12:00:52.834" v="3433" actId="478"/>
          <ac:picMkLst>
            <pc:docMk/>
            <pc:sldMk cId="633710577" sldId="1817"/>
            <ac:picMk id="5" creationId="{CBF4F9C4-C3FF-0221-ADB2-8FEDA361DA32}"/>
          </ac:picMkLst>
        </pc:picChg>
        <pc:picChg chg="add mod ord">
          <ac:chgData name="Yoel Kortick" userId="167978f5-7f40-4909-85d5-d4149554ad4e" providerId="ADAL" clId="{178E203D-F436-4EC6-B341-688274A1FBB1}" dt="2023-09-20T12:01:06.431" v="3438" actId="208"/>
          <ac:picMkLst>
            <pc:docMk/>
            <pc:sldMk cId="633710577" sldId="1817"/>
            <ac:picMk id="8" creationId="{8ED8EE2A-27DB-A543-70F2-B940200B854E}"/>
          </ac:picMkLst>
        </pc:picChg>
      </pc:sldChg>
      <pc:sldChg chg="modSp">
        <pc:chgData name="Yoel Kortick" userId="167978f5-7f40-4909-85d5-d4149554ad4e" providerId="ADAL" clId="{178E203D-F436-4EC6-B341-688274A1FBB1}" dt="2023-09-21T05:14:31.577" v="3580"/>
        <pc:sldMkLst>
          <pc:docMk/>
          <pc:sldMk cId="2383830340" sldId="1818"/>
        </pc:sldMkLst>
        <pc:spChg chg="mod">
          <ac:chgData name="Yoel Kortick" userId="167978f5-7f40-4909-85d5-d4149554ad4e" providerId="ADAL" clId="{178E203D-F436-4EC6-B341-688274A1FBB1}" dt="2023-09-21T05:14:31.577" v="3580"/>
          <ac:spMkLst>
            <pc:docMk/>
            <pc:sldMk cId="2383830340" sldId="1818"/>
            <ac:spMk id="3" creationId="{4FC18B40-6547-41EC-8A0E-1C8F40E0A42F}"/>
          </ac:spMkLst>
        </pc:spChg>
      </pc:sldChg>
      <pc:sldChg chg="addSp delSp modSp mod">
        <pc:chgData name="Yoel Kortick" userId="167978f5-7f40-4909-85d5-d4149554ad4e" providerId="ADAL" clId="{178E203D-F436-4EC6-B341-688274A1FBB1}" dt="2023-09-21T05:14:31.577" v="3580"/>
        <pc:sldMkLst>
          <pc:docMk/>
          <pc:sldMk cId="903591681" sldId="1819"/>
        </pc:sldMkLst>
        <pc:spChg chg="mod">
          <ac:chgData name="Yoel Kortick" userId="167978f5-7f40-4909-85d5-d4149554ad4e" providerId="ADAL" clId="{178E203D-F436-4EC6-B341-688274A1FBB1}" dt="2023-09-20T06:52:15.007" v="246" actId="1037"/>
          <ac:spMkLst>
            <pc:docMk/>
            <pc:sldMk cId="903591681" sldId="1819"/>
            <ac:spMk id="2" creationId="{29E475A2-4A95-4303-9D93-540C7D188F43}"/>
          </ac:spMkLst>
        </pc:spChg>
        <pc:spChg chg="mod">
          <ac:chgData name="Yoel Kortick" userId="167978f5-7f40-4909-85d5-d4149554ad4e" providerId="ADAL" clId="{178E203D-F436-4EC6-B341-688274A1FBB1}" dt="2023-09-21T05:14:31.577" v="3580"/>
          <ac:spMkLst>
            <pc:docMk/>
            <pc:sldMk cId="903591681" sldId="1819"/>
            <ac:spMk id="3" creationId="{4FC18B40-6547-41EC-8A0E-1C8F40E0A42F}"/>
          </ac:spMkLst>
        </pc:spChg>
        <pc:spChg chg="mod">
          <ac:chgData name="Yoel Kortick" userId="167978f5-7f40-4909-85d5-d4149554ad4e" providerId="ADAL" clId="{178E203D-F436-4EC6-B341-688274A1FBB1}" dt="2023-09-21T05:14:31.577" v="3580"/>
          <ac:spMkLst>
            <pc:docMk/>
            <pc:sldMk cId="903591681" sldId="1819"/>
            <ac:spMk id="4" creationId="{2490F34D-A7E2-4EA9-8B1A-78371A1F1CD1}"/>
          </ac:spMkLst>
        </pc:spChg>
        <pc:spChg chg="add mod">
          <ac:chgData name="Yoel Kortick" userId="167978f5-7f40-4909-85d5-d4149554ad4e" providerId="ADAL" clId="{178E203D-F436-4EC6-B341-688274A1FBB1}" dt="2023-09-21T05:14:31.577" v="3580"/>
          <ac:spMkLst>
            <pc:docMk/>
            <pc:sldMk cId="903591681" sldId="1819"/>
            <ac:spMk id="5" creationId="{1E57424E-B606-4304-E6A0-8AAAA1AADFE4}"/>
          </ac:spMkLst>
        </pc:spChg>
        <pc:spChg chg="add mod">
          <ac:chgData name="Yoel Kortick" userId="167978f5-7f40-4909-85d5-d4149554ad4e" providerId="ADAL" clId="{178E203D-F436-4EC6-B341-688274A1FBB1}" dt="2023-09-21T05:14:31.577" v="3580"/>
          <ac:spMkLst>
            <pc:docMk/>
            <pc:sldMk cId="903591681" sldId="1819"/>
            <ac:spMk id="8" creationId="{6A12B8FB-284D-AD09-2394-DAECAF7F12D1}"/>
          </ac:spMkLst>
        </pc:spChg>
        <pc:picChg chg="del">
          <ac:chgData name="Yoel Kortick" userId="167978f5-7f40-4909-85d5-d4149554ad4e" providerId="ADAL" clId="{178E203D-F436-4EC6-B341-688274A1FBB1}" dt="2023-09-20T06:51:45.281" v="208" actId="478"/>
          <ac:picMkLst>
            <pc:docMk/>
            <pc:sldMk cId="903591681" sldId="1819"/>
            <ac:picMk id="6" creationId="{2B84228A-DD30-468A-8435-63152E221B13}"/>
          </ac:picMkLst>
        </pc:picChg>
        <pc:picChg chg="add mod ord">
          <ac:chgData name="Yoel Kortick" userId="167978f5-7f40-4909-85d5-d4149554ad4e" providerId="ADAL" clId="{178E203D-F436-4EC6-B341-688274A1FBB1}" dt="2023-09-20T06:52:34.412" v="248" actId="167"/>
          <ac:picMkLst>
            <pc:docMk/>
            <pc:sldMk cId="903591681" sldId="1819"/>
            <ac:picMk id="7" creationId="{211792D8-B9C1-7BCE-6068-B351B83D6767}"/>
          </ac:picMkLst>
        </pc:picChg>
        <pc:cxnChg chg="add mod">
          <ac:chgData name="Yoel Kortick" userId="167978f5-7f40-4909-85d5-d4149554ad4e" providerId="ADAL" clId="{178E203D-F436-4EC6-B341-688274A1FBB1}" dt="2023-09-20T11:04:12.884" v="2741" actId="1035"/>
          <ac:cxnSpMkLst>
            <pc:docMk/>
            <pc:sldMk cId="903591681" sldId="1819"/>
            <ac:cxnSpMk id="6" creationId="{48E46E23-E6E2-32BB-C153-8B7B38D7FA7C}"/>
          </ac:cxnSpMkLst>
        </pc:cxnChg>
        <pc:cxnChg chg="add mod">
          <ac:chgData name="Yoel Kortick" userId="167978f5-7f40-4909-85d5-d4149554ad4e" providerId="ADAL" clId="{178E203D-F436-4EC6-B341-688274A1FBB1}" dt="2023-09-20T11:04:12.884" v="2741" actId="1035"/>
          <ac:cxnSpMkLst>
            <pc:docMk/>
            <pc:sldMk cId="903591681" sldId="1819"/>
            <ac:cxnSpMk id="9" creationId="{DDA38B6E-5E0E-B01B-6602-6794C5353823}"/>
          </ac:cxnSpMkLst>
        </pc:cxnChg>
        <pc:cxnChg chg="add">
          <ac:chgData name="Yoel Kortick" userId="167978f5-7f40-4909-85d5-d4149554ad4e" providerId="ADAL" clId="{178E203D-F436-4EC6-B341-688274A1FBB1}" dt="2023-09-20T06:54:31.128" v="306" actId="11529"/>
          <ac:cxnSpMkLst>
            <pc:docMk/>
            <pc:sldMk cId="903591681" sldId="1819"/>
            <ac:cxnSpMk id="10" creationId="{6422D452-ABE8-991F-6C43-A890858A2192}"/>
          </ac:cxnSpMkLst>
        </pc:cxnChg>
        <pc:cxnChg chg="add mod">
          <ac:chgData name="Yoel Kortick" userId="167978f5-7f40-4909-85d5-d4149554ad4e" providerId="ADAL" clId="{178E203D-F436-4EC6-B341-688274A1FBB1}" dt="2023-09-20T06:54:43.070" v="309"/>
          <ac:cxnSpMkLst>
            <pc:docMk/>
            <pc:sldMk cId="903591681" sldId="1819"/>
            <ac:cxnSpMk id="11" creationId="{C844EE87-914F-047F-C2EC-569913EC6BF7}"/>
          </ac:cxnSpMkLst>
        </pc:cxnChg>
      </pc:sldChg>
      <pc:sldChg chg="addSp delSp modSp mod">
        <pc:chgData name="Yoel Kortick" userId="167978f5-7f40-4909-85d5-d4149554ad4e" providerId="ADAL" clId="{178E203D-F436-4EC6-B341-688274A1FBB1}" dt="2023-09-21T05:14:31.577" v="3580"/>
        <pc:sldMkLst>
          <pc:docMk/>
          <pc:sldMk cId="1591402680" sldId="1820"/>
        </pc:sldMkLst>
        <pc:spChg chg="del">
          <ac:chgData name="Yoel Kortick" userId="167978f5-7f40-4909-85d5-d4149554ad4e" providerId="ADAL" clId="{178E203D-F436-4EC6-B341-688274A1FBB1}" dt="2023-09-20T07:34:51.389" v="1570" actId="478"/>
          <ac:spMkLst>
            <pc:docMk/>
            <pc:sldMk cId="1591402680" sldId="1820"/>
            <ac:spMk id="2" creationId="{A9F054D5-E13B-4D99-973D-20F52A679840}"/>
          </ac:spMkLst>
        </pc:spChg>
        <pc:spChg chg="mod">
          <ac:chgData name="Yoel Kortick" userId="167978f5-7f40-4909-85d5-d4149554ad4e" providerId="ADAL" clId="{178E203D-F436-4EC6-B341-688274A1FBB1}" dt="2023-09-21T05:14:31.577" v="3580"/>
          <ac:spMkLst>
            <pc:docMk/>
            <pc:sldMk cId="1591402680" sldId="1820"/>
            <ac:spMk id="3" creationId="{4FC18B40-6547-41EC-8A0E-1C8F40E0A42F}"/>
          </ac:spMkLst>
        </pc:spChg>
        <pc:spChg chg="mod">
          <ac:chgData name="Yoel Kortick" userId="167978f5-7f40-4909-85d5-d4149554ad4e" providerId="ADAL" clId="{178E203D-F436-4EC6-B341-688274A1FBB1}" dt="2023-09-20T07:34:47.493" v="1568" actId="20577"/>
          <ac:spMkLst>
            <pc:docMk/>
            <pc:sldMk cId="1591402680" sldId="1820"/>
            <ac:spMk id="4" creationId="{2490F34D-A7E2-4EA9-8B1A-78371A1F1CD1}"/>
          </ac:spMkLst>
        </pc:spChg>
        <pc:spChg chg="del">
          <ac:chgData name="Yoel Kortick" userId="167978f5-7f40-4909-85d5-d4149554ad4e" providerId="ADAL" clId="{178E203D-F436-4EC6-B341-688274A1FBB1}" dt="2023-09-20T07:34:51.389" v="1570" actId="478"/>
          <ac:spMkLst>
            <pc:docMk/>
            <pc:sldMk cId="1591402680" sldId="1820"/>
            <ac:spMk id="7" creationId="{A3991FDB-2A30-4E7C-9813-2CAB7E5300D6}"/>
          </ac:spMkLst>
        </pc:spChg>
        <pc:spChg chg="del">
          <ac:chgData name="Yoel Kortick" userId="167978f5-7f40-4909-85d5-d4149554ad4e" providerId="ADAL" clId="{178E203D-F436-4EC6-B341-688274A1FBB1}" dt="2023-09-20T07:34:51.389" v="1570" actId="478"/>
          <ac:spMkLst>
            <pc:docMk/>
            <pc:sldMk cId="1591402680" sldId="1820"/>
            <ac:spMk id="8" creationId="{0AB13733-1AF5-48A4-8931-013860C5561E}"/>
          </ac:spMkLst>
        </pc:spChg>
        <pc:picChg chg="del">
          <ac:chgData name="Yoel Kortick" userId="167978f5-7f40-4909-85d5-d4149554ad4e" providerId="ADAL" clId="{178E203D-F436-4EC6-B341-688274A1FBB1}" dt="2023-09-20T07:34:49.499" v="1569" actId="478"/>
          <ac:picMkLst>
            <pc:docMk/>
            <pc:sldMk cId="1591402680" sldId="1820"/>
            <ac:picMk id="5" creationId="{246F61F0-E6ED-4665-879A-B508DE79EBD1}"/>
          </ac:picMkLst>
        </pc:picChg>
        <pc:picChg chg="add mod">
          <ac:chgData name="Yoel Kortick" userId="167978f5-7f40-4909-85d5-d4149554ad4e" providerId="ADAL" clId="{178E203D-F436-4EC6-B341-688274A1FBB1}" dt="2023-09-20T07:35:45.052" v="1578" actId="14100"/>
          <ac:picMkLst>
            <pc:docMk/>
            <pc:sldMk cId="1591402680" sldId="1820"/>
            <ac:picMk id="10" creationId="{FB827A39-4F0D-DC27-62A4-4EB4D9ED8C5C}"/>
          </ac:picMkLst>
        </pc:picChg>
        <pc:picChg chg="add mod">
          <ac:chgData name="Yoel Kortick" userId="167978f5-7f40-4909-85d5-d4149554ad4e" providerId="ADAL" clId="{178E203D-F436-4EC6-B341-688274A1FBB1}" dt="2023-09-20T07:35:40.828" v="1577" actId="208"/>
          <ac:picMkLst>
            <pc:docMk/>
            <pc:sldMk cId="1591402680" sldId="1820"/>
            <ac:picMk id="13" creationId="{9941571B-FC79-8488-3A76-38F6EA02C796}"/>
          </ac:picMkLst>
        </pc:picChg>
        <pc:cxnChg chg="del mod">
          <ac:chgData name="Yoel Kortick" userId="167978f5-7f40-4909-85d5-d4149554ad4e" providerId="ADAL" clId="{178E203D-F436-4EC6-B341-688274A1FBB1}" dt="2023-09-20T07:34:51.389" v="1570" actId="478"/>
          <ac:cxnSpMkLst>
            <pc:docMk/>
            <pc:sldMk cId="1591402680" sldId="1820"/>
            <ac:cxnSpMk id="9" creationId="{7EB7499A-6BBC-42F1-9C56-B06442CB68C9}"/>
          </ac:cxnSpMkLst>
        </pc:cxnChg>
        <pc:cxnChg chg="del">
          <ac:chgData name="Yoel Kortick" userId="167978f5-7f40-4909-85d5-d4149554ad4e" providerId="ADAL" clId="{178E203D-F436-4EC6-B341-688274A1FBB1}" dt="2023-09-20T07:34:51.389" v="1570" actId="478"/>
          <ac:cxnSpMkLst>
            <pc:docMk/>
            <pc:sldMk cId="1591402680" sldId="1820"/>
            <ac:cxnSpMk id="11" creationId="{6FC5183A-99F0-4242-9583-EBC732A011F4}"/>
          </ac:cxnSpMkLst>
        </pc:cxnChg>
      </pc:sldChg>
      <pc:sldChg chg="modSp">
        <pc:chgData name="Yoel Kortick" userId="167978f5-7f40-4909-85d5-d4149554ad4e" providerId="ADAL" clId="{178E203D-F436-4EC6-B341-688274A1FBB1}" dt="2023-09-21T05:14:31.577" v="3580"/>
        <pc:sldMkLst>
          <pc:docMk/>
          <pc:sldMk cId="682461583" sldId="1821"/>
        </pc:sldMkLst>
        <pc:spChg chg="mod">
          <ac:chgData name="Yoel Kortick" userId="167978f5-7f40-4909-85d5-d4149554ad4e" providerId="ADAL" clId="{178E203D-F436-4EC6-B341-688274A1FBB1}" dt="2023-09-21T05:14:31.577" v="3580"/>
          <ac:spMkLst>
            <pc:docMk/>
            <pc:sldMk cId="682461583" sldId="1821"/>
            <ac:spMk id="3" creationId="{4FC18B40-6547-41EC-8A0E-1C8F40E0A42F}"/>
          </ac:spMkLst>
        </pc:spChg>
        <pc:spChg chg="mod">
          <ac:chgData name="Yoel Kortick" userId="167978f5-7f40-4909-85d5-d4149554ad4e" providerId="ADAL" clId="{178E203D-F436-4EC6-B341-688274A1FBB1}" dt="2023-09-21T05:14:31.577" v="3580"/>
          <ac:spMkLst>
            <pc:docMk/>
            <pc:sldMk cId="682461583" sldId="1821"/>
            <ac:spMk id="4" creationId="{2490F34D-A7E2-4EA9-8B1A-78371A1F1CD1}"/>
          </ac:spMkLst>
        </pc:spChg>
      </pc:sldChg>
      <pc:sldChg chg="addSp delSp modSp mod">
        <pc:chgData name="Yoel Kortick" userId="167978f5-7f40-4909-85d5-d4149554ad4e" providerId="ADAL" clId="{178E203D-F436-4EC6-B341-688274A1FBB1}" dt="2023-09-21T05:14:31.577" v="3580"/>
        <pc:sldMkLst>
          <pc:docMk/>
          <pc:sldMk cId="183439777" sldId="1822"/>
        </pc:sldMkLst>
        <pc:spChg chg="mod">
          <ac:chgData name="Yoel Kortick" userId="167978f5-7f40-4909-85d5-d4149554ad4e" providerId="ADAL" clId="{178E203D-F436-4EC6-B341-688274A1FBB1}" dt="2023-09-21T05:14:31.577" v="3580"/>
          <ac:spMkLst>
            <pc:docMk/>
            <pc:sldMk cId="183439777" sldId="1822"/>
            <ac:spMk id="3" creationId="{4FC18B40-6547-41EC-8A0E-1C8F40E0A42F}"/>
          </ac:spMkLst>
        </pc:spChg>
        <pc:spChg chg="add mod">
          <ac:chgData name="Yoel Kortick" userId="167978f5-7f40-4909-85d5-d4149554ad4e" providerId="ADAL" clId="{178E203D-F436-4EC6-B341-688274A1FBB1}" dt="2023-09-20T07:53:30.725" v="1684" actId="1037"/>
          <ac:spMkLst>
            <pc:docMk/>
            <pc:sldMk cId="183439777" sldId="1822"/>
            <ac:spMk id="6" creationId="{142378E3-0F33-3FFE-7076-B12A02B94888}"/>
          </ac:spMkLst>
        </pc:spChg>
        <pc:spChg chg="del">
          <ac:chgData name="Yoel Kortick" userId="167978f5-7f40-4909-85d5-d4149554ad4e" providerId="ADAL" clId="{178E203D-F436-4EC6-B341-688274A1FBB1}" dt="2023-09-20T07:49:59.349" v="1659" actId="478"/>
          <ac:spMkLst>
            <pc:docMk/>
            <pc:sldMk cId="183439777" sldId="1822"/>
            <ac:spMk id="7" creationId="{175999EB-565B-4BA2-9CC8-777407B07A16}"/>
          </ac:spMkLst>
        </pc:spChg>
        <pc:spChg chg="mod">
          <ac:chgData name="Yoel Kortick" userId="167978f5-7f40-4909-85d5-d4149554ad4e" providerId="ADAL" clId="{178E203D-F436-4EC6-B341-688274A1FBB1}" dt="2023-09-21T05:14:31.577" v="3580"/>
          <ac:spMkLst>
            <pc:docMk/>
            <pc:sldMk cId="183439777" sldId="1822"/>
            <ac:spMk id="12" creationId="{E8E43AC9-5C96-4798-B751-EDB6EC40D17B}"/>
          </ac:spMkLst>
        </pc:spChg>
        <pc:spChg chg="del">
          <ac:chgData name="Yoel Kortick" userId="167978f5-7f40-4909-85d5-d4149554ad4e" providerId="ADAL" clId="{178E203D-F436-4EC6-B341-688274A1FBB1}" dt="2023-09-20T07:49:55.084" v="1656" actId="478"/>
          <ac:spMkLst>
            <pc:docMk/>
            <pc:sldMk cId="183439777" sldId="1822"/>
            <ac:spMk id="14" creationId="{F1D2BB33-47EF-482F-A608-9A4436412A37}"/>
          </ac:spMkLst>
        </pc:spChg>
        <pc:spChg chg="add mod">
          <ac:chgData name="Yoel Kortick" userId="167978f5-7f40-4909-85d5-d4149554ad4e" providerId="ADAL" clId="{178E203D-F436-4EC6-B341-688274A1FBB1}" dt="2023-09-20T07:53:44.260" v="1693" actId="14100"/>
          <ac:spMkLst>
            <pc:docMk/>
            <pc:sldMk cId="183439777" sldId="1822"/>
            <ac:spMk id="19" creationId="{19966735-21AD-A387-E14D-396B2A32F093}"/>
          </ac:spMkLst>
        </pc:spChg>
        <pc:picChg chg="del">
          <ac:chgData name="Yoel Kortick" userId="167978f5-7f40-4909-85d5-d4149554ad4e" providerId="ADAL" clId="{178E203D-F436-4EC6-B341-688274A1FBB1}" dt="2023-09-20T07:49:44.637" v="1653" actId="478"/>
          <ac:picMkLst>
            <pc:docMk/>
            <pc:sldMk cId="183439777" sldId="1822"/>
            <ac:picMk id="4" creationId="{B01DE7EE-817C-4D57-B7E4-DF95EFFA321C}"/>
          </ac:picMkLst>
        </pc:picChg>
        <pc:picChg chg="add del mod ord">
          <ac:chgData name="Yoel Kortick" userId="167978f5-7f40-4909-85d5-d4149554ad4e" providerId="ADAL" clId="{178E203D-F436-4EC6-B341-688274A1FBB1}" dt="2023-09-20T07:53:13.668" v="1676" actId="478"/>
          <ac:picMkLst>
            <pc:docMk/>
            <pc:sldMk cId="183439777" sldId="1822"/>
            <ac:picMk id="5" creationId="{FE463A15-8AA4-374E-18DE-72132120FB2C}"/>
          </ac:picMkLst>
        </pc:picChg>
        <pc:picChg chg="add mod ord">
          <ac:chgData name="Yoel Kortick" userId="167978f5-7f40-4909-85d5-d4149554ad4e" providerId="ADAL" clId="{178E203D-F436-4EC6-B341-688274A1FBB1}" dt="2023-09-20T07:53:46.214" v="1694" actId="208"/>
          <ac:picMkLst>
            <pc:docMk/>
            <pc:sldMk cId="183439777" sldId="1822"/>
            <ac:picMk id="15" creationId="{0F689B7A-E41D-3293-8751-AFCC4B94E1E3}"/>
          </ac:picMkLst>
        </pc:picChg>
        <pc:cxnChg chg="add mod">
          <ac:chgData name="Yoel Kortick" userId="167978f5-7f40-4909-85d5-d4149554ad4e" providerId="ADAL" clId="{178E203D-F436-4EC6-B341-688274A1FBB1}" dt="2023-09-20T07:53:37.869" v="1691" actId="1035"/>
          <ac:cxnSpMkLst>
            <pc:docMk/>
            <pc:sldMk cId="183439777" sldId="1822"/>
            <ac:cxnSpMk id="8" creationId="{98E2308D-66DA-C0F2-EC14-AEFA71145AA1}"/>
          </ac:cxnSpMkLst>
        </pc:cxnChg>
        <pc:cxnChg chg="add mod">
          <ac:chgData name="Yoel Kortick" userId="167978f5-7f40-4909-85d5-d4149554ad4e" providerId="ADAL" clId="{178E203D-F436-4EC6-B341-688274A1FBB1}" dt="2023-09-20T07:53:37.869" v="1691" actId="1035"/>
          <ac:cxnSpMkLst>
            <pc:docMk/>
            <pc:sldMk cId="183439777" sldId="1822"/>
            <ac:cxnSpMk id="9" creationId="{5758AC48-1359-6ABC-95F4-BCAA834AF067}"/>
          </ac:cxnSpMkLst>
        </pc:cxnChg>
        <pc:cxnChg chg="del">
          <ac:chgData name="Yoel Kortick" userId="167978f5-7f40-4909-85d5-d4149554ad4e" providerId="ADAL" clId="{178E203D-F436-4EC6-B341-688274A1FBB1}" dt="2023-09-20T07:49:56.140" v="1657" actId="478"/>
          <ac:cxnSpMkLst>
            <pc:docMk/>
            <pc:sldMk cId="183439777" sldId="1822"/>
            <ac:cxnSpMk id="16" creationId="{21F2F931-11A9-44E6-B69A-66FB4E5F8696}"/>
          </ac:cxnSpMkLst>
        </pc:cxnChg>
        <pc:cxnChg chg="del">
          <ac:chgData name="Yoel Kortick" userId="167978f5-7f40-4909-85d5-d4149554ad4e" providerId="ADAL" clId="{178E203D-F436-4EC6-B341-688274A1FBB1}" dt="2023-09-20T07:49:57.229" v="1658" actId="478"/>
          <ac:cxnSpMkLst>
            <pc:docMk/>
            <pc:sldMk cId="183439777" sldId="1822"/>
            <ac:cxnSpMk id="18" creationId="{1C684AFA-F5E4-46C3-99E9-7D1212EFC483}"/>
          </ac:cxnSpMkLst>
        </pc:cxnChg>
      </pc:sldChg>
      <pc:sldChg chg="addSp delSp modSp mod">
        <pc:chgData name="Yoel Kortick" userId="167978f5-7f40-4909-85d5-d4149554ad4e" providerId="ADAL" clId="{178E203D-F436-4EC6-B341-688274A1FBB1}" dt="2023-09-21T05:14:31.577" v="3580"/>
        <pc:sldMkLst>
          <pc:docMk/>
          <pc:sldMk cId="3609078475" sldId="1823"/>
        </pc:sldMkLst>
        <pc:spChg chg="mod">
          <ac:chgData name="Yoel Kortick" userId="167978f5-7f40-4909-85d5-d4149554ad4e" providerId="ADAL" clId="{178E203D-F436-4EC6-B341-688274A1FBB1}" dt="2023-09-21T05:14:31.577" v="3580"/>
          <ac:spMkLst>
            <pc:docMk/>
            <pc:sldMk cId="3609078475" sldId="1823"/>
            <ac:spMk id="3" creationId="{4FC18B40-6547-41EC-8A0E-1C8F40E0A42F}"/>
          </ac:spMkLst>
        </pc:spChg>
        <pc:spChg chg="mod">
          <ac:chgData name="Yoel Kortick" userId="167978f5-7f40-4909-85d5-d4149554ad4e" providerId="ADAL" clId="{178E203D-F436-4EC6-B341-688274A1FBB1}" dt="2023-09-20T07:54:59.219" v="1706" actId="1038"/>
          <ac:spMkLst>
            <pc:docMk/>
            <pc:sldMk cId="3609078475" sldId="1823"/>
            <ac:spMk id="8" creationId="{1E526910-B740-43BB-9934-776ECEBC2ABA}"/>
          </ac:spMkLst>
        </pc:spChg>
        <pc:spChg chg="mod">
          <ac:chgData name="Yoel Kortick" userId="167978f5-7f40-4909-85d5-d4149554ad4e" providerId="ADAL" clId="{178E203D-F436-4EC6-B341-688274A1FBB1}" dt="2023-09-20T07:55:08.244" v="1708" actId="14100"/>
          <ac:spMkLst>
            <pc:docMk/>
            <pc:sldMk cId="3609078475" sldId="1823"/>
            <ac:spMk id="9" creationId="{F393EE36-AA6E-4DC6-92C1-2A8879A01ECC}"/>
          </ac:spMkLst>
        </pc:spChg>
        <pc:picChg chg="add mod ord">
          <ac:chgData name="Yoel Kortick" userId="167978f5-7f40-4909-85d5-d4149554ad4e" providerId="ADAL" clId="{178E203D-F436-4EC6-B341-688274A1FBB1}" dt="2023-09-20T07:55:10.286" v="1709" actId="208"/>
          <ac:picMkLst>
            <pc:docMk/>
            <pc:sldMk cId="3609078475" sldId="1823"/>
            <ac:picMk id="4" creationId="{A8DE6F88-5605-D8C4-129F-208A53610163}"/>
          </ac:picMkLst>
        </pc:picChg>
        <pc:picChg chg="del">
          <ac:chgData name="Yoel Kortick" userId="167978f5-7f40-4909-85d5-d4149554ad4e" providerId="ADAL" clId="{178E203D-F436-4EC6-B341-688274A1FBB1}" dt="2023-09-20T07:54:40.196" v="1695" actId="478"/>
          <ac:picMkLst>
            <pc:docMk/>
            <pc:sldMk cId="3609078475" sldId="1823"/>
            <ac:picMk id="7" creationId="{9EEBA573-08D1-4659-AE6F-F876C30FF0F7}"/>
          </ac:picMkLst>
        </pc:picChg>
      </pc:sldChg>
      <pc:sldChg chg="addSp delSp modSp mod">
        <pc:chgData name="Yoel Kortick" userId="167978f5-7f40-4909-85d5-d4149554ad4e" providerId="ADAL" clId="{178E203D-F436-4EC6-B341-688274A1FBB1}" dt="2023-09-21T05:14:31.577" v="3580"/>
        <pc:sldMkLst>
          <pc:docMk/>
          <pc:sldMk cId="4080501231" sldId="1824"/>
        </pc:sldMkLst>
        <pc:spChg chg="mod">
          <ac:chgData name="Yoel Kortick" userId="167978f5-7f40-4909-85d5-d4149554ad4e" providerId="ADAL" clId="{178E203D-F436-4EC6-B341-688274A1FBB1}" dt="2023-09-21T05:14:31.577" v="3580"/>
          <ac:spMkLst>
            <pc:docMk/>
            <pc:sldMk cId="4080501231" sldId="1824"/>
            <ac:spMk id="3" creationId="{4FC18B40-6547-41EC-8A0E-1C8F40E0A42F}"/>
          </ac:spMkLst>
        </pc:spChg>
        <pc:spChg chg="mod">
          <ac:chgData name="Yoel Kortick" userId="167978f5-7f40-4909-85d5-d4149554ad4e" providerId="ADAL" clId="{178E203D-F436-4EC6-B341-688274A1FBB1}" dt="2023-09-20T08:31:40.569" v="2194" actId="14100"/>
          <ac:spMkLst>
            <pc:docMk/>
            <pc:sldMk cId="4080501231" sldId="1824"/>
            <ac:spMk id="6" creationId="{02254342-80BD-425E-8908-A39E74E1BA6A}"/>
          </ac:spMkLst>
        </pc:spChg>
        <pc:picChg chg="del">
          <ac:chgData name="Yoel Kortick" userId="167978f5-7f40-4909-85d5-d4149554ad4e" providerId="ADAL" clId="{178E203D-F436-4EC6-B341-688274A1FBB1}" dt="2023-09-20T08:31:28.650" v="2182" actId="478"/>
          <ac:picMkLst>
            <pc:docMk/>
            <pc:sldMk cId="4080501231" sldId="1824"/>
            <ac:picMk id="5" creationId="{0E4DAAC3-F40E-4C93-A800-E989D6756795}"/>
          </ac:picMkLst>
        </pc:picChg>
        <pc:picChg chg="add mod ord">
          <ac:chgData name="Yoel Kortick" userId="167978f5-7f40-4909-85d5-d4149554ad4e" providerId="ADAL" clId="{178E203D-F436-4EC6-B341-688274A1FBB1}" dt="2023-09-20T08:31:42.301" v="2195" actId="208"/>
          <ac:picMkLst>
            <pc:docMk/>
            <pc:sldMk cId="4080501231" sldId="1824"/>
            <ac:picMk id="7" creationId="{1DBC2352-ED51-3420-55E7-46CBC127CB28}"/>
          </ac:picMkLst>
        </pc:picChg>
      </pc:sldChg>
      <pc:sldChg chg="modSp">
        <pc:chgData name="Yoel Kortick" userId="167978f5-7f40-4909-85d5-d4149554ad4e" providerId="ADAL" clId="{178E203D-F436-4EC6-B341-688274A1FBB1}" dt="2023-09-21T05:14:31.577" v="3580"/>
        <pc:sldMkLst>
          <pc:docMk/>
          <pc:sldMk cId="3314777321" sldId="1825"/>
        </pc:sldMkLst>
        <pc:spChg chg="mod">
          <ac:chgData name="Yoel Kortick" userId="167978f5-7f40-4909-85d5-d4149554ad4e" providerId="ADAL" clId="{178E203D-F436-4EC6-B341-688274A1FBB1}" dt="2023-09-21T05:14:31.577" v="3580"/>
          <ac:spMkLst>
            <pc:docMk/>
            <pc:sldMk cId="3314777321" sldId="1825"/>
            <ac:spMk id="4" creationId="{A1FE6F9A-C018-4915-94D1-7B4CD1DF4BFF}"/>
          </ac:spMkLst>
        </pc:spChg>
      </pc:sldChg>
      <pc:sldChg chg="modSp">
        <pc:chgData name="Yoel Kortick" userId="167978f5-7f40-4909-85d5-d4149554ad4e" providerId="ADAL" clId="{178E203D-F436-4EC6-B341-688274A1FBB1}" dt="2023-09-21T05:14:31.577" v="3580"/>
        <pc:sldMkLst>
          <pc:docMk/>
          <pc:sldMk cId="1272440166" sldId="1826"/>
        </pc:sldMkLst>
        <pc:spChg chg="mod">
          <ac:chgData name="Yoel Kortick" userId="167978f5-7f40-4909-85d5-d4149554ad4e" providerId="ADAL" clId="{178E203D-F436-4EC6-B341-688274A1FBB1}" dt="2023-09-21T05:14:31.577" v="3580"/>
          <ac:spMkLst>
            <pc:docMk/>
            <pc:sldMk cId="1272440166" sldId="1826"/>
            <ac:spMk id="3" creationId="{4FC18B40-6547-41EC-8A0E-1C8F40E0A42F}"/>
          </ac:spMkLst>
        </pc:spChg>
        <pc:spChg chg="mod">
          <ac:chgData name="Yoel Kortick" userId="167978f5-7f40-4909-85d5-d4149554ad4e" providerId="ADAL" clId="{178E203D-F436-4EC6-B341-688274A1FBB1}" dt="2023-09-21T05:14:31.577" v="3580"/>
          <ac:spMkLst>
            <pc:docMk/>
            <pc:sldMk cId="1272440166" sldId="1826"/>
            <ac:spMk id="4" creationId="{2490F34D-A7E2-4EA9-8B1A-78371A1F1CD1}"/>
          </ac:spMkLst>
        </pc:spChg>
      </pc:sldChg>
      <pc:sldChg chg="modSp">
        <pc:chgData name="Yoel Kortick" userId="167978f5-7f40-4909-85d5-d4149554ad4e" providerId="ADAL" clId="{178E203D-F436-4EC6-B341-688274A1FBB1}" dt="2023-09-21T05:14:31.577" v="3580"/>
        <pc:sldMkLst>
          <pc:docMk/>
          <pc:sldMk cId="2435623931" sldId="1827"/>
        </pc:sldMkLst>
        <pc:spChg chg="mod">
          <ac:chgData name="Yoel Kortick" userId="167978f5-7f40-4909-85d5-d4149554ad4e" providerId="ADAL" clId="{178E203D-F436-4EC6-B341-688274A1FBB1}" dt="2023-09-21T05:14:31.577" v="3580"/>
          <ac:spMkLst>
            <pc:docMk/>
            <pc:sldMk cId="2435623931" sldId="1827"/>
            <ac:spMk id="3" creationId="{4FC18B40-6547-41EC-8A0E-1C8F40E0A42F}"/>
          </ac:spMkLst>
        </pc:spChg>
      </pc:sldChg>
      <pc:sldChg chg="modSp">
        <pc:chgData name="Yoel Kortick" userId="167978f5-7f40-4909-85d5-d4149554ad4e" providerId="ADAL" clId="{178E203D-F436-4EC6-B341-688274A1FBB1}" dt="2023-09-21T05:14:31.577" v="3580"/>
        <pc:sldMkLst>
          <pc:docMk/>
          <pc:sldMk cId="356012411" sldId="1828"/>
        </pc:sldMkLst>
        <pc:spChg chg="mod">
          <ac:chgData name="Yoel Kortick" userId="167978f5-7f40-4909-85d5-d4149554ad4e" providerId="ADAL" clId="{178E203D-F436-4EC6-B341-688274A1FBB1}" dt="2023-09-21T05:14:31.577" v="3580"/>
          <ac:spMkLst>
            <pc:docMk/>
            <pc:sldMk cId="356012411" sldId="1828"/>
            <ac:spMk id="3" creationId="{4FC18B40-6547-41EC-8A0E-1C8F40E0A42F}"/>
          </ac:spMkLst>
        </pc:spChg>
      </pc:sldChg>
      <pc:sldChg chg="modSp">
        <pc:chgData name="Yoel Kortick" userId="167978f5-7f40-4909-85d5-d4149554ad4e" providerId="ADAL" clId="{178E203D-F436-4EC6-B341-688274A1FBB1}" dt="2023-09-21T05:14:31.577" v="3580"/>
        <pc:sldMkLst>
          <pc:docMk/>
          <pc:sldMk cId="553306085" sldId="1829"/>
        </pc:sldMkLst>
        <pc:spChg chg="mod">
          <ac:chgData name="Yoel Kortick" userId="167978f5-7f40-4909-85d5-d4149554ad4e" providerId="ADAL" clId="{178E203D-F436-4EC6-B341-688274A1FBB1}" dt="2023-09-21T05:14:31.577" v="3580"/>
          <ac:spMkLst>
            <pc:docMk/>
            <pc:sldMk cId="553306085" sldId="1829"/>
            <ac:spMk id="3" creationId="{4FC18B40-6547-41EC-8A0E-1C8F40E0A42F}"/>
          </ac:spMkLst>
        </pc:spChg>
        <pc:spChg chg="mod">
          <ac:chgData name="Yoel Kortick" userId="167978f5-7f40-4909-85d5-d4149554ad4e" providerId="ADAL" clId="{178E203D-F436-4EC6-B341-688274A1FBB1}" dt="2023-09-21T05:14:31.577" v="3580"/>
          <ac:spMkLst>
            <pc:docMk/>
            <pc:sldMk cId="553306085" sldId="1829"/>
            <ac:spMk id="4" creationId="{2490F34D-A7E2-4EA9-8B1A-78371A1F1CD1}"/>
          </ac:spMkLst>
        </pc:spChg>
      </pc:sldChg>
      <pc:sldChg chg="modSp mod">
        <pc:chgData name="Yoel Kortick" userId="167978f5-7f40-4909-85d5-d4149554ad4e" providerId="ADAL" clId="{178E203D-F436-4EC6-B341-688274A1FBB1}" dt="2023-09-21T05:14:31.577" v="3580"/>
        <pc:sldMkLst>
          <pc:docMk/>
          <pc:sldMk cId="1982043245" sldId="1830"/>
        </pc:sldMkLst>
        <pc:spChg chg="mod">
          <ac:chgData name="Yoel Kortick" userId="167978f5-7f40-4909-85d5-d4149554ad4e" providerId="ADAL" clId="{178E203D-F436-4EC6-B341-688274A1FBB1}" dt="2023-09-21T05:14:31.577" v="3580"/>
          <ac:spMkLst>
            <pc:docMk/>
            <pc:sldMk cId="1982043245" sldId="1830"/>
            <ac:spMk id="3" creationId="{4FC18B40-6547-41EC-8A0E-1C8F40E0A42F}"/>
          </ac:spMkLst>
        </pc:spChg>
        <pc:spChg chg="mod">
          <ac:chgData name="Yoel Kortick" userId="167978f5-7f40-4909-85d5-d4149554ad4e" providerId="ADAL" clId="{178E203D-F436-4EC6-B341-688274A1FBB1}" dt="2023-09-20T10:37:40.779" v="2210" actId="14100"/>
          <ac:spMkLst>
            <pc:docMk/>
            <pc:sldMk cId="1982043245" sldId="1830"/>
            <ac:spMk id="8" creationId="{DECCBAAB-49D2-46E3-9805-12B22DD74A89}"/>
          </ac:spMkLst>
        </pc:spChg>
      </pc:sldChg>
      <pc:sldChg chg="addSp delSp modSp mod">
        <pc:chgData name="Yoel Kortick" userId="167978f5-7f40-4909-85d5-d4149554ad4e" providerId="ADAL" clId="{178E203D-F436-4EC6-B341-688274A1FBB1}" dt="2023-09-21T05:14:31.577" v="3580"/>
        <pc:sldMkLst>
          <pc:docMk/>
          <pc:sldMk cId="1731130571" sldId="1831"/>
        </pc:sldMkLst>
        <pc:spChg chg="mod">
          <ac:chgData name="Yoel Kortick" userId="167978f5-7f40-4909-85d5-d4149554ad4e" providerId="ADAL" clId="{178E203D-F436-4EC6-B341-688274A1FBB1}" dt="2023-09-21T05:14:31.577" v="3580"/>
          <ac:spMkLst>
            <pc:docMk/>
            <pc:sldMk cId="1731130571" sldId="1831"/>
            <ac:spMk id="3" creationId="{4FC18B40-6547-41EC-8A0E-1C8F40E0A42F}"/>
          </ac:spMkLst>
        </pc:spChg>
        <pc:spChg chg="mod">
          <ac:chgData name="Yoel Kortick" userId="167978f5-7f40-4909-85d5-d4149554ad4e" providerId="ADAL" clId="{178E203D-F436-4EC6-B341-688274A1FBB1}" dt="2023-09-20T10:39:01.606" v="2245" actId="33524"/>
          <ac:spMkLst>
            <pc:docMk/>
            <pc:sldMk cId="1731130571" sldId="1831"/>
            <ac:spMk id="4" creationId="{2490F34D-A7E2-4EA9-8B1A-78371A1F1CD1}"/>
          </ac:spMkLst>
        </pc:spChg>
        <pc:spChg chg="mod">
          <ac:chgData name="Yoel Kortick" userId="167978f5-7f40-4909-85d5-d4149554ad4e" providerId="ADAL" clId="{178E203D-F436-4EC6-B341-688274A1FBB1}" dt="2023-09-20T10:38:48.324" v="2226" actId="1037"/>
          <ac:spMkLst>
            <pc:docMk/>
            <pc:sldMk cId="1731130571" sldId="1831"/>
            <ac:spMk id="6" creationId="{C88D62FC-6660-4920-A35C-4FCC8E2A36FA}"/>
          </ac:spMkLst>
        </pc:spChg>
        <pc:spChg chg="mod">
          <ac:chgData name="Yoel Kortick" userId="167978f5-7f40-4909-85d5-d4149554ad4e" providerId="ADAL" clId="{178E203D-F436-4EC6-B341-688274A1FBB1}" dt="2023-09-20T10:38:53.894" v="2244" actId="1037"/>
          <ac:spMkLst>
            <pc:docMk/>
            <pc:sldMk cId="1731130571" sldId="1831"/>
            <ac:spMk id="8" creationId="{DECCBAAB-49D2-46E3-9805-12B22DD74A89}"/>
          </ac:spMkLst>
        </pc:spChg>
        <pc:spChg chg="mod">
          <ac:chgData name="Yoel Kortick" userId="167978f5-7f40-4909-85d5-d4149554ad4e" providerId="ADAL" clId="{178E203D-F436-4EC6-B341-688274A1FBB1}" dt="2023-09-21T05:14:31.577" v="3580"/>
          <ac:spMkLst>
            <pc:docMk/>
            <pc:sldMk cId="1731130571" sldId="1831"/>
            <ac:spMk id="9" creationId="{12F1EE84-12AE-4737-A648-4D0C5B38BAF8}"/>
          </ac:spMkLst>
        </pc:spChg>
        <pc:picChg chg="del">
          <ac:chgData name="Yoel Kortick" userId="167978f5-7f40-4909-85d5-d4149554ad4e" providerId="ADAL" clId="{178E203D-F436-4EC6-B341-688274A1FBB1}" dt="2023-09-20T10:38:35.455" v="2211" actId="478"/>
          <ac:picMkLst>
            <pc:docMk/>
            <pc:sldMk cId="1731130571" sldId="1831"/>
            <ac:picMk id="5" creationId="{F9695CCC-CAAE-4577-96B8-BC2198F4AE2E}"/>
          </ac:picMkLst>
        </pc:picChg>
        <pc:picChg chg="add mod ord">
          <ac:chgData name="Yoel Kortick" userId="167978f5-7f40-4909-85d5-d4149554ad4e" providerId="ADAL" clId="{178E203D-F436-4EC6-B341-688274A1FBB1}" dt="2023-09-20T10:38:41.988" v="2223" actId="167"/>
          <ac:picMkLst>
            <pc:docMk/>
            <pc:sldMk cId="1731130571" sldId="1831"/>
            <ac:picMk id="7" creationId="{31CE5DA1-DA34-F907-4A69-02A25507403B}"/>
          </ac:picMkLst>
        </pc:picChg>
        <pc:cxnChg chg="mod">
          <ac:chgData name="Yoel Kortick" userId="167978f5-7f40-4909-85d5-d4149554ad4e" providerId="ADAL" clId="{178E203D-F436-4EC6-B341-688274A1FBB1}" dt="2023-09-20T10:38:48.324" v="2226" actId="1037"/>
          <ac:cxnSpMkLst>
            <pc:docMk/>
            <pc:sldMk cId="1731130571" sldId="1831"/>
            <ac:cxnSpMk id="11" creationId="{1049B6D7-496D-49EF-AB3B-95C0EB29A437}"/>
          </ac:cxnSpMkLst>
        </pc:cxnChg>
      </pc:sldChg>
      <pc:sldChg chg="addSp delSp modSp mod">
        <pc:chgData name="Yoel Kortick" userId="167978f5-7f40-4909-85d5-d4149554ad4e" providerId="ADAL" clId="{178E203D-F436-4EC6-B341-688274A1FBB1}" dt="2023-09-21T05:14:31.577" v="3580"/>
        <pc:sldMkLst>
          <pc:docMk/>
          <pc:sldMk cId="997167565" sldId="1832"/>
        </pc:sldMkLst>
        <pc:spChg chg="mod">
          <ac:chgData name="Yoel Kortick" userId="167978f5-7f40-4909-85d5-d4149554ad4e" providerId="ADAL" clId="{178E203D-F436-4EC6-B341-688274A1FBB1}" dt="2023-09-21T05:14:31.577" v="3580"/>
          <ac:spMkLst>
            <pc:docMk/>
            <pc:sldMk cId="997167565" sldId="1832"/>
            <ac:spMk id="3" creationId="{4FC18B40-6547-41EC-8A0E-1C8F40E0A42F}"/>
          </ac:spMkLst>
        </pc:spChg>
        <pc:spChg chg="mod">
          <ac:chgData name="Yoel Kortick" userId="167978f5-7f40-4909-85d5-d4149554ad4e" providerId="ADAL" clId="{178E203D-F436-4EC6-B341-688274A1FBB1}" dt="2023-09-20T10:41:14.218" v="2252" actId="1076"/>
          <ac:spMkLst>
            <pc:docMk/>
            <pc:sldMk cId="997167565" sldId="1832"/>
            <ac:spMk id="8" creationId="{DECCBAAB-49D2-46E3-9805-12B22DD74A89}"/>
          </ac:spMkLst>
        </pc:spChg>
        <pc:picChg chg="add mod ord">
          <ac:chgData name="Yoel Kortick" userId="167978f5-7f40-4909-85d5-d4149554ad4e" providerId="ADAL" clId="{178E203D-F436-4EC6-B341-688274A1FBB1}" dt="2023-09-20T10:41:25.697" v="2253" actId="208"/>
          <ac:picMkLst>
            <pc:docMk/>
            <pc:sldMk cId="997167565" sldId="1832"/>
            <ac:picMk id="5" creationId="{CDD21414-2295-7597-F413-4106F9E13135}"/>
          </ac:picMkLst>
        </pc:picChg>
        <pc:picChg chg="del">
          <ac:chgData name="Yoel Kortick" userId="167978f5-7f40-4909-85d5-d4149554ad4e" providerId="ADAL" clId="{178E203D-F436-4EC6-B341-688274A1FBB1}" dt="2023-09-20T10:40:47.254" v="2246" actId="478"/>
          <ac:picMkLst>
            <pc:docMk/>
            <pc:sldMk cId="997167565" sldId="1832"/>
            <ac:picMk id="7" creationId="{5EA14CCE-4938-4F7A-8E8A-F6698BA30DF0}"/>
          </ac:picMkLst>
        </pc:picChg>
      </pc:sldChg>
      <pc:sldChg chg="addSp delSp modSp mod">
        <pc:chgData name="Yoel Kortick" userId="167978f5-7f40-4909-85d5-d4149554ad4e" providerId="ADAL" clId="{178E203D-F436-4EC6-B341-688274A1FBB1}" dt="2023-09-21T05:14:31.577" v="3580"/>
        <pc:sldMkLst>
          <pc:docMk/>
          <pc:sldMk cId="3331450986" sldId="1833"/>
        </pc:sldMkLst>
        <pc:spChg chg="mod">
          <ac:chgData name="Yoel Kortick" userId="167978f5-7f40-4909-85d5-d4149554ad4e" providerId="ADAL" clId="{178E203D-F436-4EC6-B341-688274A1FBB1}" dt="2023-09-21T05:14:31.577" v="3580"/>
          <ac:spMkLst>
            <pc:docMk/>
            <pc:sldMk cId="3331450986" sldId="1833"/>
            <ac:spMk id="3" creationId="{4FC18B40-6547-41EC-8A0E-1C8F40E0A42F}"/>
          </ac:spMkLst>
        </pc:spChg>
        <pc:picChg chg="add mod">
          <ac:chgData name="Yoel Kortick" userId="167978f5-7f40-4909-85d5-d4149554ad4e" providerId="ADAL" clId="{178E203D-F436-4EC6-B341-688274A1FBB1}" dt="2023-09-20T10:43:24.872" v="2259" actId="208"/>
          <ac:picMkLst>
            <pc:docMk/>
            <pc:sldMk cId="3331450986" sldId="1833"/>
            <ac:picMk id="4" creationId="{23DD32D5-6B47-3840-A1CF-1ADC70CF1147}"/>
          </ac:picMkLst>
        </pc:picChg>
        <pc:picChg chg="del">
          <ac:chgData name="Yoel Kortick" userId="167978f5-7f40-4909-85d5-d4149554ad4e" providerId="ADAL" clId="{178E203D-F436-4EC6-B341-688274A1FBB1}" dt="2023-09-20T10:43:17.320" v="2254" actId="478"/>
          <ac:picMkLst>
            <pc:docMk/>
            <pc:sldMk cId="3331450986" sldId="1833"/>
            <ac:picMk id="9" creationId="{CEC23CCE-C685-44E9-BFEF-7C50B6F9540F}"/>
          </ac:picMkLst>
        </pc:picChg>
      </pc:sldChg>
      <pc:sldChg chg="addSp delSp modSp add mod">
        <pc:chgData name="Yoel Kortick" userId="167978f5-7f40-4909-85d5-d4149554ad4e" providerId="ADAL" clId="{178E203D-F436-4EC6-B341-688274A1FBB1}" dt="2023-09-21T05:14:31.577" v="3580"/>
        <pc:sldMkLst>
          <pc:docMk/>
          <pc:sldMk cId="2821854884" sldId="1834"/>
        </pc:sldMkLst>
        <pc:spChg chg="del mod">
          <ac:chgData name="Yoel Kortick" userId="167978f5-7f40-4909-85d5-d4149554ad4e" providerId="ADAL" clId="{178E203D-F436-4EC6-B341-688274A1FBB1}" dt="2023-09-20T11:11:45.710" v="2881" actId="478"/>
          <ac:spMkLst>
            <pc:docMk/>
            <pc:sldMk cId="2821854884" sldId="1834"/>
            <ac:spMk id="2" creationId="{29E475A2-4A95-4303-9D93-540C7D188F43}"/>
          </ac:spMkLst>
        </pc:spChg>
        <pc:spChg chg="mod">
          <ac:chgData name="Yoel Kortick" userId="167978f5-7f40-4909-85d5-d4149554ad4e" providerId="ADAL" clId="{178E203D-F436-4EC6-B341-688274A1FBB1}" dt="2023-09-21T05:14:31.577" v="3580"/>
          <ac:spMkLst>
            <pc:docMk/>
            <pc:sldMk cId="2821854884" sldId="1834"/>
            <ac:spMk id="3" creationId="{4FC18B40-6547-41EC-8A0E-1C8F40E0A42F}"/>
          </ac:spMkLst>
        </pc:spChg>
        <pc:spChg chg="del mod">
          <ac:chgData name="Yoel Kortick" userId="167978f5-7f40-4909-85d5-d4149554ad4e" providerId="ADAL" clId="{178E203D-F436-4EC6-B341-688274A1FBB1}" dt="2023-09-20T11:11:45.710" v="2881" actId="478"/>
          <ac:spMkLst>
            <pc:docMk/>
            <pc:sldMk cId="2821854884" sldId="1834"/>
            <ac:spMk id="4" creationId="{2490F34D-A7E2-4EA9-8B1A-78371A1F1CD1}"/>
          </ac:spMkLst>
        </pc:spChg>
        <pc:spChg chg="add del mod">
          <ac:chgData name="Yoel Kortick" userId="167978f5-7f40-4909-85d5-d4149554ad4e" providerId="ADAL" clId="{178E203D-F436-4EC6-B341-688274A1FBB1}" dt="2023-09-20T11:11:48.730" v="2882" actId="478"/>
          <ac:spMkLst>
            <pc:docMk/>
            <pc:sldMk cId="2821854884" sldId="1834"/>
            <ac:spMk id="6" creationId="{61FC2A92-8F9A-93FB-1F16-CE5206816BEA}"/>
          </ac:spMkLst>
        </pc:spChg>
        <pc:spChg chg="add mod">
          <ac:chgData name="Yoel Kortick" userId="167978f5-7f40-4909-85d5-d4149554ad4e" providerId="ADAL" clId="{178E203D-F436-4EC6-B341-688274A1FBB1}" dt="2023-09-21T05:14:31.577" v="3580"/>
          <ac:spMkLst>
            <pc:docMk/>
            <pc:sldMk cId="2821854884" sldId="1834"/>
            <ac:spMk id="8" creationId="{3FA0E8A8-E799-2815-0161-047C94CBCAE0}"/>
          </ac:spMkLst>
        </pc:spChg>
        <pc:picChg chg="del">
          <ac:chgData name="Yoel Kortick" userId="167978f5-7f40-4909-85d5-d4149554ad4e" providerId="ADAL" clId="{178E203D-F436-4EC6-B341-688274A1FBB1}" dt="2023-09-20T07:24:05.086" v="1185" actId="478"/>
          <ac:picMkLst>
            <pc:docMk/>
            <pc:sldMk cId="2821854884" sldId="1834"/>
            <ac:picMk id="6" creationId="{2B84228A-DD30-468A-8435-63152E221B13}"/>
          </ac:picMkLst>
        </pc:picChg>
        <pc:picChg chg="add del mod ord">
          <ac:chgData name="Yoel Kortick" userId="167978f5-7f40-4909-85d5-d4149554ad4e" providerId="ADAL" clId="{178E203D-F436-4EC6-B341-688274A1FBB1}" dt="2023-09-20T11:11:45.710" v="2881" actId="478"/>
          <ac:picMkLst>
            <pc:docMk/>
            <pc:sldMk cId="2821854884" sldId="1834"/>
            <ac:picMk id="7" creationId="{9DF81141-05EF-4E2A-105C-E31BB04BFA90}"/>
          </ac:picMkLst>
        </pc:picChg>
      </pc:sldChg>
      <pc:sldChg chg="addSp delSp modSp add mod">
        <pc:chgData name="Yoel Kortick" userId="167978f5-7f40-4909-85d5-d4149554ad4e" providerId="ADAL" clId="{178E203D-F436-4EC6-B341-688274A1FBB1}" dt="2023-09-21T05:14:31.577" v="3580"/>
        <pc:sldMkLst>
          <pc:docMk/>
          <pc:sldMk cId="179438656" sldId="1835"/>
        </pc:sldMkLst>
        <pc:spChg chg="del">
          <ac:chgData name="Yoel Kortick" userId="167978f5-7f40-4909-85d5-d4149554ad4e" providerId="ADAL" clId="{178E203D-F436-4EC6-B341-688274A1FBB1}" dt="2023-09-20T06:56:33.343" v="460" actId="478"/>
          <ac:spMkLst>
            <pc:docMk/>
            <pc:sldMk cId="179438656" sldId="1835"/>
            <ac:spMk id="2" creationId="{29E475A2-4A95-4303-9D93-540C7D188F43}"/>
          </ac:spMkLst>
        </pc:spChg>
        <pc:spChg chg="mod">
          <ac:chgData name="Yoel Kortick" userId="167978f5-7f40-4909-85d5-d4149554ad4e" providerId="ADAL" clId="{178E203D-F436-4EC6-B341-688274A1FBB1}" dt="2023-09-21T05:14:31.577" v="3580"/>
          <ac:spMkLst>
            <pc:docMk/>
            <pc:sldMk cId="179438656" sldId="1835"/>
            <ac:spMk id="3" creationId="{4FC18B40-6547-41EC-8A0E-1C8F40E0A42F}"/>
          </ac:spMkLst>
        </pc:spChg>
        <pc:spChg chg="mod">
          <ac:chgData name="Yoel Kortick" userId="167978f5-7f40-4909-85d5-d4149554ad4e" providerId="ADAL" clId="{178E203D-F436-4EC6-B341-688274A1FBB1}" dt="2023-09-21T05:14:31.577" v="3580"/>
          <ac:spMkLst>
            <pc:docMk/>
            <pc:sldMk cId="179438656" sldId="1835"/>
            <ac:spMk id="4" creationId="{2490F34D-A7E2-4EA9-8B1A-78371A1F1CD1}"/>
          </ac:spMkLst>
        </pc:spChg>
        <pc:spChg chg="mod">
          <ac:chgData name="Yoel Kortick" userId="167978f5-7f40-4909-85d5-d4149554ad4e" providerId="ADAL" clId="{178E203D-F436-4EC6-B341-688274A1FBB1}" dt="2023-09-21T05:14:31.577" v="3580"/>
          <ac:spMkLst>
            <pc:docMk/>
            <pc:sldMk cId="179438656" sldId="1835"/>
            <ac:spMk id="8" creationId="{6A12B8FB-284D-AD09-2394-DAECAF7F12D1}"/>
          </ac:spMkLst>
        </pc:spChg>
        <pc:picChg chg="add mod ord">
          <ac:chgData name="Yoel Kortick" userId="167978f5-7f40-4909-85d5-d4149554ad4e" providerId="ADAL" clId="{178E203D-F436-4EC6-B341-688274A1FBB1}" dt="2023-09-20T06:56:36.073" v="461" actId="208"/>
          <ac:picMkLst>
            <pc:docMk/>
            <pc:sldMk cId="179438656" sldId="1835"/>
            <ac:picMk id="6" creationId="{2668047B-EBDD-73DD-2658-CA5AE56F57EE}"/>
          </ac:picMkLst>
        </pc:picChg>
        <pc:picChg chg="del">
          <ac:chgData name="Yoel Kortick" userId="167978f5-7f40-4909-85d5-d4149554ad4e" providerId="ADAL" clId="{178E203D-F436-4EC6-B341-688274A1FBB1}" dt="2023-09-20T06:55:57.495" v="435" actId="478"/>
          <ac:picMkLst>
            <pc:docMk/>
            <pc:sldMk cId="179438656" sldId="1835"/>
            <ac:picMk id="7" creationId="{211792D8-B9C1-7BCE-6068-B351B83D6767}"/>
          </ac:picMkLst>
        </pc:picChg>
        <pc:cxnChg chg="mod">
          <ac:chgData name="Yoel Kortick" userId="167978f5-7f40-4909-85d5-d4149554ad4e" providerId="ADAL" clId="{178E203D-F436-4EC6-B341-688274A1FBB1}" dt="2023-09-20T06:56:24.920" v="457" actId="1036"/>
          <ac:cxnSpMkLst>
            <pc:docMk/>
            <pc:sldMk cId="179438656" sldId="1835"/>
            <ac:cxnSpMk id="10" creationId="{6422D452-ABE8-991F-6C43-A890858A2192}"/>
          </ac:cxnSpMkLst>
        </pc:cxnChg>
        <pc:cxnChg chg="mod">
          <ac:chgData name="Yoel Kortick" userId="167978f5-7f40-4909-85d5-d4149554ad4e" providerId="ADAL" clId="{178E203D-F436-4EC6-B341-688274A1FBB1}" dt="2023-09-20T06:56:59.199" v="500" actId="20577"/>
          <ac:cxnSpMkLst>
            <pc:docMk/>
            <pc:sldMk cId="179438656" sldId="1835"/>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262555727" sldId="1836"/>
        </pc:sldMkLst>
        <pc:spChg chg="mod">
          <ac:chgData name="Yoel Kortick" userId="167978f5-7f40-4909-85d5-d4149554ad4e" providerId="ADAL" clId="{178E203D-F436-4EC6-B341-688274A1FBB1}" dt="2023-09-21T05:14:31.577" v="3580"/>
          <ac:spMkLst>
            <pc:docMk/>
            <pc:sldMk cId="2262555727" sldId="1836"/>
            <ac:spMk id="3" creationId="{4FC18B40-6547-41EC-8A0E-1C8F40E0A42F}"/>
          </ac:spMkLst>
        </pc:spChg>
        <pc:spChg chg="mod">
          <ac:chgData name="Yoel Kortick" userId="167978f5-7f40-4909-85d5-d4149554ad4e" providerId="ADAL" clId="{178E203D-F436-4EC6-B341-688274A1FBB1}" dt="2023-09-21T05:14:31.577" v="3580"/>
          <ac:spMkLst>
            <pc:docMk/>
            <pc:sldMk cId="2262555727" sldId="1836"/>
            <ac:spMk id="4" creationId="{2490F34D-A7E2-4EA9-8B1A-78371A1F1CD1}"/>
          </ac:spMkLst>
        </pc:spChg>
        <pc:spChg chg="mod">
          <ac:chgData name="Yoel Kortick" userId="167978f5-7f40-4909-85d5-d4149554ad4e" providerId="ADAL" clId="{178E203D-F436-4EC6-B341-688274A1FBB1}" dt="2023-09-21T05:14:31.577" v="3580"/>
          <ac:spMkLst>
            <pc:docMk/>
            <pc:sldMk cId="2262555727" sldId="1836"/>
            <ac:spMk id="8" creationId="{6A12B8FB-284D-AD09-2394-DAECAF7F12D1}"/>
          </ac:spMkLst>
        </pc:spChg>
        <pc:picChg chg="add mod ord">
          <ac:chgData name="Yoel Kortick" userId="167978f5-7f40-4909-85d5-d4149554ad4e" providerId="ADAL" clId="{178E203D-F436-4EC6-B341-688274A1FBB1}" dt="2023-09-20T07:07:25.497" v="827" actId="208"/>
          <ac:picMkLst>
            <pc:docMk/>
            <pc:sldMk cId="2262555727" sldId="1836"/>
            <ac:picMk id="5" creationId="{63A325F4-B201-8443-FC07-7374151E1FCC}"/>
          </ac:picMkLst>
        </pc:picChg>
        <pc:picChg chg="del">
          <ac:chgData name="Yoel Kortick" userId="167978f5-7f40-4909-85d5-d4149554ad4e" providerId="ADAL" clId="{178E203D-F436-4EC6-B341-688274A1FBB1}" dt="2023-09-20T07:04:29.478" v="653" actId="478"/>
          <ac:picMkLst>
            <pc:docMk/>
            <pc:sldMk cId="2262555727" sldId="1836"/>
            <ac:picMk id="6" creationId="{2668047B-EBDD-73DD-2658-CA5AE56F57EE}"/>
          </ac:picMkLst>
        </pc:picChg>
        <pc:cxnChg chg="mod">
          <ac:chgData name="Yoel Kortick" userId="167978f5-7f40-4909-85d5-d4149554ad4e" providerId="ADAL" clId="{178E203D-F436-4EC6-B341-688274A1FBB1}" dt="2023-09-20T07:07:31.624" v="829" actId="1037"/>
          <ac:cxnSpMkLst>
            <pc:docMk/>
            <pc:sldMk cId="2262555727" sldId="1836"/>
            <ac:cxnSpMk id="10" creationId="{6422D452-ABE8-991F-6C43-A890858A2192}"/>
          </ac:cxnSpMkLst>
        </pc:cxnChg>
        <pc:cxnChg chg="mod">
          <ac:chgData name="Yoel Kortick" userId="167978f5-7f40-4909-85d5-d4149554ad4e" providerId="ADAL" clId="{178E203D-F436-4EC6-B341-688274A1FBB1}" dt="2023-09-20T07:07:14.842" v="824" actId="14100"/>
          <ac:cxnSpMkLst>
            <pc:docMk/>
            <pc:sldMk cId="2262555727" sldId="1836"/>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1282390259" sldId="1837"/>
        </pc:sldMkLst>
        <pc:spChg chg="mod">
          <ac:chgData name="Yoel Kortick" userId="167978f5-7f40-4909-85d5-d4149554ad4e" providerId="ADAL" clId="{178E203D-F436-4EC6-B341-688274A1FBB1}" dt="2023-09-21T05:14:31.577" v="3580"/>
          <ac:spMkLst>
            <pc:docMk/>
            <pc:sldMk cId="1282390259" sldId="1837"/>
            <ac:spMk id="3" creationId="{4FC18B40-6547-41EC-8A0E-1C8F40E0A42F}"/>
          </ac:spMkLst>
        </pc:spChg>
        <pc:spChg chg="mod">
          <ac:chgData name="Yoel Kortick" userId="167978f5-7f40-4909-85d5-d4149554ad4e" providerId="ADAL" clId="{178E203D-F436-4EC6-B341-688274A1FBB1}" dt="2023-09-21T05:14:31.577" v="3580"/>
          <ac:spMkLst>
            <pc:docMk/>
            <pc:sldMk cId="1282390259" sldId="1837"/>
            <ac:spMk id="4" creationId="{2490F34D-A7E2-4EA9-8B1A-78371A1F1CD1}"/>
          </ac:spMkLst>
        </pc:spChg>
        <pc:spChg chg="add">
          <ac:chgData name="Yoel Kortick" userId="167978f5-7f40-4909-85d5-d4149554ad4e" providerId="ADAL" clId="{178E203D-F436-4EC6-B341-688274A1FBB1}" dt="2023-09-20T07:12:30.068" v="929" actId="11529"/>
          <ac:spMkLst>
            <pc:docMk/>
            <pc:sldMk cId="1282390259" sldId="1837"/>
            <ac:spMk id="7" creationId="{8CFD519F-B2CF-743E-199C-EEBFE79BF737}"/>
          </ac:spMkLst>
        </pc:spChg>
        <pc:spChg chg="del">
          <ac:chgData name="Yoel Kortick" userId="167978f5-7f40-4909-85d5-d4149554ad4e" providerId="ADAL" clId="{178E203D-F436-4EC6-B341-688274A1FBB1}" dt="2023-09-20T07:12:24.447" v="928" actId="478"/>
          <ac:spMkLst>
            <pc:docMk/>
            <pc:sldMk cId="1282390259" sldId="1837"/>
            <ac:spMk id="8" creationId="{6A12B8FB-284D-AD09-2394-DAECAF7F12D1}"/>
          </ac:spMkLst>
        </pc:spChg>
        <pc:spChg chg="add">
          <ac:chgData name="Yoel Kortick" userId="167978f5-7f40-4909-85d5-d4149554ad4e" providerId="ADAL" clId="{178E203D-F436-4EC6-B341-688274A1FBB1}" dt="2023-09-20T07:12:39.194" v="930" actId="11529"/>
          <ac:spMkLst>
            <pc:docMk/>
            <pc:sldMk cId="1282390259" sldId="1837"/>
            <ac:spMk id="9" creationId="{F9D9A5AF-8D0C-050E-F866-D634A066EC0E}"/>
          </ac:spMkLst>
        </pc:spChg>
        <pc:picChg chg="del">
          <ac:chgData name="Yoel Kortick" userId="167978f5-7f40-4909-85d5-d4149554ad4e" providerId="ADAL" clId="{178E203D-F436-4EC6-B341-688274A1FBB1}" dt="2023-09-20T07:12:00.382" v="913" actId="478"/>
          <ac:picMkLst>
            <pc:docMk/>
            <pc:sldMk cId="1282390259" sldId="1837"/>
            <ac:picMk id="5" creationId="{63A325F4-B201-8443-FC07-7374151E1FCC}"/>
          </ac:picMkLst>
        </pc:picChg>
        <pc:picChg chg="add mod ord">
          <ac:chgData name="Yoel Kortick" userId="167978f5-7f40-4909-85d5-d4149554ad4e" providerId="ADAL" clId="{178E203D-F436-4EC6-B341-688274A1FBB1}" dt="2023-09-20T07:12:41.984" v="931" actId="208"/>
          <ac:picMkLst>
            <pc:docMk/>
            <pc:sldMk cId="1282390259" sldId="1837"/>
            <ac:picMk id="6" creationId="{BD48C428-FE80-667F-5211-39844B58704A}"/>
          </ac:picMkLst>
        </pc:picChg>
        <pc:cxnChg chg="del">
          <ac:chgData name="Yoel Kortick" userId="167978f5-7f40-4909-85d5-d4149554ad4e" providerId="ADAL" clId="{178E203D-F436-4EC6-B341-688274A1FBB1}" dt="2023-09-20T07:12:21.518" v="926" actId="478"/>
          <ac:cxnSpMkLst>
            <pc:docMk/>
            <pc:sldMk cId="1282390259" sldId="1837"/>
            <ac:cxnSpMk id="10" creationId="{6422D452-ABE8-991F-6C43-A890858A2192}"/>
          </ac:cxnSpMkLst>
        </pc:cxnChg>
        <pc:cxnChg chg="del">
          <ac:chgData name="Yoel Kortick" userId="167978f5-7f40-4909-85d5-d4149554ad4e" providerId="ADAL" clId="{178E203D-F436-4EC6-B341-688274A1FBB1}" dt="2023-09-20T07:12:22.454" v="927" actId="478"/>
          <ac:cxnSpMkLst>
            <pc:docMk/>
            <pc:sldMk cId="1282390259" sldId="1837"/>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821230387" sldId="1838"/>
        </pc:sldMkLst>
        <pc:spChg chg="mod">
          <ac:chgData name="Yoel Kortick" userId="167978f5-7f40-4909-85d5-d4149554ad4e" providerId="ADAL" clId="{178E203D-F436-4EC6-B341-688274A1FBB1}" dt="2023-09-21T05:14:31.577" v="3580"/>
          <ac:spMkLst>
            <pc:docMk/>
            <pc:sldMk cId="821230387" sldId="1838"/>
            <ac:spMk id="3" creationId="{4FC18B40-6547-41EC-8A0E-1C8F40E0A42F}"/>
          </ac:spMkLst>
        </pc:spChg>
        <pc:spChg chg="mod">
          <ac:chgData name="Yoel Kortick" userId="167978f5-7f40-4909-85d5-d4149554ad4e" providerId="ADAL" clId="{178E203D-F436-4EC6-B341-688274A1FBB1}" dt="2023-09-21T05:14:31.577" v="3580"/>
          <ac:spMkLst>
            <pc:docMk/>
            <pc:sldMk cId="821230387" sldId="1838"/>
            <ac:spMk id="4" creationId="{2490F34D-A7E2-4EA9-8B1A-78371A1F1CD1}"/>
          </ac:spMkLst>
        </pc:spChg>
        <pc:spChg chg="del mod">
          <ac:chgData name="Yoel Kortick" userId="167978f5-7f40-4909-85d5-d4149554ad4e" providerId="ADAL" clId="{178E203D-F436-4EC6-B341-688274A1FBB1}" dt="2023-09-20T07:20:34.887" v="1067" actId="478"/>
          <ac:spMkLst>
            <pc:docMk/>
            <pc:sldMk cId="821230387" sldId="1838"/>
            <ac:spMk id="7" creationId="{8CFD519F-B2CF-743E-199C-EEBFE79BF737}"/>
          </ac:spMkLst>
        </pc:spChg>
        <pc:spChg chg="del">
          <ac:chgData name="Yoel Kortick" userId="167978f5-7f40-4909-85d5-d4149554ad4e" providerId="ADAL" clId="{178E203D-F436-4EC6-B341-688274A1FBB1}" dt="2023-09-20T07:20:36.730" v="1068" actId="478"/>
          <ac:spMkLst>
            <pc:docMk/>
            <pc:sldMk cId="821230387" sldId="1838"/>
            <ac:spMk id="9" creationId="{F9D9A5AF-8D0C-050E-F866-D634A066EC0E}"/>
          </ac:spMkLst>
        </pc:spChg>
        <pc:spChg chg="add mod">
          <ac:chgData name="Yoel Kortick" userId="167978f5-7f40-4909-85d5-d4149554ad4e" providerId="ADAL" clId="{178E203D-F436-4EC6-B341-688274A1FBB1}" dt="2023-09-21T05:14:31.577" v="3580"/>
          <ac:spMkLst>
            <pc:docMk/>
            <pc:sldMk cId="821230387" sldId="1838"/>
            <ac:spMk id="11" creationId="{750AAA4A-274C-A94C-AE75-70988A5E545B}"/>
          </ac:spMkLst>
        </pc:spChg>
        <pc:picChg chg="add del">
          <ac:chgData name="Yoel Kortick" userId="167978f5-7f40-4909-85d5-d4149554ad4e" providerId="ADAL" clId="{178E203D-F436-4EC6-B341-688274A1FBB1}" dt="2023-09-20T07:18:58.669" v="957" actId="478"/>
          <ac:picMkLst>
            <pc:docMk/>
            <pc:sldMk cId="821230387" sldId="1838"/>
            <ac:picMk id="5" creationId="{5ED6E142-9692-0FC2-DD9E-762E86912522}"/>
          </ac:picMkLst>
        </pc:picChg>
        <pc:picChg chg="del">
          <ac:chgData name="Yoel Kortick" userId="167978f5-7f40-4909-85d5-d4149554ad4e" providerId="ADAL" clId="{178E203D-F436-4EC6-B341-688274A1FBB1}" dt="2023-09-20T07:14:54.462" v="933" actId="478"/>
          <ac:picMkLst>
            <pc:docMk/>
            <pc:sldMk cId="821230387" sldId="1838"/>
            <ac:picMk id="6" creationId="{BD48C428-FE80-667F-5211-39844B58704A}"/>
          </ac:picMkLst>
        </pc:picChg>
        <pc:picChg chg="add del mod ord">
          <ac:chgData name="Yoel Kortick" userId="167978f5-7f40-4909-85d5-d4149554ad4e" providerId="ADAL" clId="{178E203D-F436-4EC6-B341-688274A1FBB1}" dt="2023-09-20T07:21:27.575" v="1140" actId="478"/>
          <ac:picMkLst>
            <pc:docMk/>
            <pc:sldMk cId="821230387" sldId="1838"/>
            <ac:picMk id="10" creationId="{276D1235-D3E8-7AB0-AA0C-F4148302AAA3}"/>
          </ac:picMkLst>
        </pc:picChg>
        <pc:picChg chg="add mod">
          <ac:chgData name="Yoel Kortick" userId="167978f5-7f40-4909-85d5-d4149554ad4e" providerId="ADAL" clId="{178E203D-F436-4EC6-B341-688274A1FBB1}" dt="2023-09-20T07:21:30.061" v="1142" actId="208"/>
          <ac:picMkLst>
            <pc:docMk/>
            <pc:sldMk cId="821230387" sldId="1838"/>
            <ac:picMk id="13" creationId="{B1843163-C9BC-B9BE-0D96-BA6D7EDC5A9C}"/>
          </ac:picMkLst>
        </pc:picChg>
        <pc:cxnChg chg="add">
          <ac:chgData name="Yoel Kortick" userId="167978f5-7f40-4909-85d5-d4149554ad4e" providerId="ADAL" clId="{178E203D-F436-4EC6-B341-688274A1FBB1}" dt="2023-09-20T07:23:10.063" v="1181" actId="11529"/>
          <ac:cxnSpMkLst>
            <pc:docMk/>
            <pc:sldMk cId="821230387" sldId="1838"/>
            <ac:cxnSpMk id="15" creationId="{2C513B3E-0B97-FC0B-5505-C5F2E99715B6}"/>
          </ac:cxnSpMkLst>
        </pc:cxnChg>
        <pc:cxnChg chg="add mod">
          <ac:chgData name="Yoel Kortick" userId="167978f5-7f40-4909-85d5-d4149554ad4e" providerId="ADAL" clId="{178E203D-F436-4EC6-B341-688274A1FBB1}" dt="2023-09-20T07:23:24.685" v="1184" actId="14100"/>
          <ac:cxnSpMkLst>
            <pc:docMk/>
            <pc:sldMk cId="821230387" sldId="1838"/>
            <ac:cxnSpMk id="16" creationId="{A96DE0E0-3E45-FFD2-1D4D-D9C03186C2A6}"/>
          </ac:cxnSpMkLst>
        </pc:cxnChg>
      </pc:sldChg>
      <pc:sldChg chg="addSp delSp modSp add mod">
        <pc:chgData name="Yoel Kortick" userId="167978f5-7f40-4909-85d5-d4149554ad4e" providerId="ADAL" clId="{178E203D-F436-4EC6-B341-688274A1FBB1}" dt="2023-09-21T05:14:31.577" v="3580"/>
        <pc:sldMkLst>
          <pc:docMk/>
          <pc:sldMk cId="3172996001" sldId="1839"/>
        </pc:sldMkLst>
        <pc:spChg chg="mod">
          <ac:chgData name="Yoel Kortick" userId="167978f5-7f40-4909-85d5-d4149554ad4e" providerId="ADAL" clId="{178E203D-F436-4EC6-B341-688274A1FBB1}" dt="2023-09-21T05:14:31.577" v="3580"/>
          <ac:spMkLst>
            <pc:docMk/>
            <pc:sldMk cId="3172996001" sldId="1839"/>
            <ac:spMk id="3" creationId="{4FC18B40-6547-41EC-8A0E-1C8F40E0A42F}"/>
          </ac:spMkLst>
        </pc:spChg>
        <pc:spChg chg="mod">
          <ac:chgData name="Yoel Kortick" userId="167978f5-7f40-4909-85d5-d4149554ad4e" providerId="ADAL" clId="{178E203D-F436-4EC6-B341-688274A1FBB1}" dt="2023-09-21T05:14:31.577" v="3580"/>
          <ac:spMkLst>
            <pc:docMk/>
            <pc:sldMk cId="3172996001" sldId="1839"/>
            <ac:spMk id="4" creationId="{2490F34D-A7E2-4EA9-8B1A-78371A1F1CD1}"/>
          </ac:spMkLst>
        </pc:spChg>
        <pc:spChg chg="add">
          <ac:chgData name="Yoel Kortick" userId="167978f5-7f40-4909-85d5-d4149554ad4e" providerId="ADAL" clId="{178E203D-F436-4EC6-B341-688274A1FBB1}" dt="2023-09-20T07:43:29.645" v="1616" actId="11529"/>
          <ac:spMkLst>
            <pc:docMk/>
            <pc:sldMk cId="3172996001" sldId="1839"/>
            <ac:spMk id="6" creationId="{75450F1C-11E3-E84E-2E86-E871DF93279B}"/>
          </ac:spMkLst>
        </pc:spChg>
        <pc:picChg chg="add mod ord">
          <ac:chgData name="Yoel Kortick" userId="167978f5-7f40-4909-85d5-d4149554ad4e" providerId="ADAL" clId="{178E203D-F436-4EC6-B341-688274A1FBB1}" dt="2023-09-20T07:43:22.650" v="1615" actId="167"/>
          <ac:picMkLst>
            <pc:docMk/>
            <pc:sldMk cId="3172996001" sldId="1839"/>
            <ac:picMk id="5" creationId="{2125BA76-6AB3-2AEA-455F-6030A32C89F2}"/>
          </ac:picMkLst>
        </pc:picChg>
        <pc:picChg chg="del">
          <ac:chgData name="Yoel Kortick" userId="167978f5-7f40-4909-85d5-d4149554ad4e" providerId="ADAL" clId="{178E203D-F436-4EC6-B341-688274A1FBB1}" dt="2023-09-20T07:42:36.213" v="1580" actId="478"/>
          <ac:picMkLst>
            <pc:docMk/>
            <pc:sldMk cId="3172996001" sldId="1839"/>
            <ac:picMk id="10" creationId="{FB827A39-4F0D-DC27-62A4-4EB4D9ED8C5C}"/>
          </ac:picMkLst>
        </pc:picChg>
        <pc:picChg chg="del">
          <ac:chgData name="Yoel Kortick" userId="167978f5-7f40-4909-85d5-d4149554ad4e" providerId="ADAL" clId="{178E203D-F436-4EC6-B341-688274A1FBB1}" dt="2023-09-20T07:42:36.213" v="1580" actId="478"/>
          <ac:picMkLst>
            <pc:docMk/>
            <pc:sldMk cId="3172996001" sldId="1839"/>
            <ac:picMk id="13" creationId="{9941571B-FC79-8488-3A76-38F6EA02C796}"/>
          </ac:picMkLst>
        </pc:picChg>
      </pc:sldChg>
      <pc:sldChg chg="add del">
        <pc:chgData name="Yoel Kortick" userId="167978f5-7f40-4909-85d5-d4149554ad4e" providerId="ADAL" clId="{178E203D-F436-4EC6-B341-688274A1FBB1}" dt="2023-09-20T08:30:43.256" v="2181" actId="47"/>
        <pc:sldMkLst>
          <pc:docMk/>
          <pc:sldMk cId="2718635781" sldId="1840"/>
        </pc:sldMkLst>
      </pc:sldChg>
      <pc:sldChg chg="addSp delSp modSp add mod ord">
        <pc:chgData name="Yoel Kortick" userId="167978f5-7f40-4909-85d5-d4149554ad4e" providerId="ADAL" clId="{178E203D-F436-4EC6-B341-688274A1FBB1}" dt="2023-09-21T05:14:31.577" v="3580"/>
        <pc:sldMkLst>
          <pc:docMk/>
          <pc:sldMk cId="4009811497" sldId="1841"/>
        </pc:sldMkLst>
        <pc:spChg chg="mod">
          <ac:chgData name="Yoel Kortick" userId="167978f5-7f40-4909-85d5-d4149554ad4e" providerId="ADAL" clId="{178E203D-F436-4EC6-B341-688274A1FBB1}" dt="2023-09-21T05:14:31.577" v="3580"/>
          <ac:spMkLst>
            <pc:docMk/>
            <pc:sldMk cId="4009811497" sldId="1841"/>
            <ac:spMk id="3" creationId="{4FC18B40-6547-41EC-8A0E-1C8F40E0A42F}"/>
          </ac:spMkLst>
        </pc:spChg>
        <pc:spChg chg="del">
          <ac:chgData name="Yoel Kortick" userId="167978f5-7f40-4909-85d5-d4149554ad4e" providerId="ADAL" clId="{178E203D-F436-4EC6-B341-688274A1FBB1}" dt="2023-09-20T08:18:48.440" v="1905" actId="478"/>
          <ac:spMkLst>
            <pc:docMk/>
            <pc:sldMk cId="4009811497" sldId="1841"/>
            <ac:spMk id="4" creationId="{2490F34D-A7E2-4EA9-8B1A-78371A1F1CD1}"/>
          </ac:spMkLst>
        </pc:spChg>
        <pc:spChg chg="add del mod">
          <ac:chgData name="Yoel Kortick" userId="167978f5-7f40-4909-85d5-d4149554ad4e" providerId="ADAL" clId="{178E203D-F436-4EC6-B341-688274A1FBB1}" dt="2023-09-20T08:18:49.993" v="1906" actId="478"/>
          <ac:spMkLst>
            <pc:docMk/>
            <pc:sldMk cId="4009811497" sldId="1841"/>
            <ac:spMk id="5" creationId="{2903190D-A7D9-B8F1-990E-D82CB7B3E1AB}"/>
          </ac:spMkLst>
        </pc:spChg>
        <pc:spChg chg="del">
          <ac:chgData name="Yoel Kortick" userId="167978f5-7f40-4909-85d5-d4149554ad4e" providerId="ADAL" clId="{178E203D-F436-4EC6-B341-688274A1FBB1}" dt="2023-09-20T08:19:01.345" v="1911" actId="478"/>
          <ac:spMkLst>
            <pc:docMk/>
            <pc:sldMk cId="4009811497" sldId="1841"/>
            <ac:spMk id="6" creationId="{02254342-80BD-425E-8908-A39E74E1BA6A}"/>
          </ac:spMkLst>
        </pc:spChg>
        <pc:spChg chg="add mod">
          <ac:chgData name="Yoel Kortick" userId="167978f5-7f40-4909-85d5-d4149554ad4e" providerId="ADAL" clId="{178E203D-F436-4EC6-B341-688274A1FBB1}" dt="2023-09-20T11:50:48.308" v="3388"/>
          <ac:spMkLst>
            <pc:docMk/>
            <pc:sldMk cId="4009811497" sldId="1841"/>
            <ac:spMk id="10" creationId="{E519F1FD-FA13-5676-43C6-26811E8D6B2C}"/>
          </ac:spMkLst>
        </pc:spChg>
        <pc:spChg chg="add mod">
          <ac:chgData name="Yoel Kortick" userId="167978f5-7f40-4909-85d5-d4149554ad4e" providerId="ADAL" clId="{178E203D-F436-4EC6-B341-688274A1FBB1}" dt="2023-09-20T08:30:28.085" v="2177" actId="1038"/>
          <ac:spMkLst>
            <pc:docMk/>
            <pc:sldMk cId="4009811497" sldId="1841"/>
            <ac:spMk id="15" creationId="{37AAE431-0A70-C583-DA9A-057C4F7533DF}"/>
          </ac:spMkLst>
        </pc:spChg>
        <pc:spChg chg="add mod">
          <ac:chgData name="Yoel Kortick" userId="167978f5-7f40-4909-85d5-d4149554ad4e" providerId="ADAL" clId="{178E203D-F436-4EC6-B341-688274A1FBB1}" dt="2023-09-20T08:30:28.085" v="2177" actId="1038"/>
          <ac:spMkLst>
            <pc:docMk/>
            <pc:sldMk cId="4009811497" sldId="1841"/>
            <ac:spMk id="19" creationId="{42539D75-0D89-49DF-40E0-DAB7899F1A5D}"/>
          </ac:spMkLst>
        </pc:spChg>
        <pc:spChg chg="add mod">
          <ac:chgData name="Yoel Kortick" userId="167978f5-7f40-4909-85d5-d4149554ad4e" providerId="ADAL" clId="{178E203D-F436-4EC6-B341-688274A1FBB1}" dt="2023-09-20T08:30:28.085" v="2177" actId="1038"/>
          <ac:spMkLst>
            <pc:docMk/>
            <pc:sldMk cId="4009811497" sldId="1841"/>
            <ac:spMk id="23" creationId="{D3745EBB-7405-EB2F-4F65-008FAEB9BB45}"/>
          </ac:spMkLst>
        </pc:spChg>
        <pc:spChg chg="add del mod">
          <ac:chgData name="Yoel Kortick" userId="167978f5-7f40-4909-85d5-d4149554ad4e" providerId="ADAL" clId="{178E203D-F436-4EC6-B341-688274A1FBB1}" dt="2023-09-20T08:30:22.076" v="2167"/>
          <ac:spMkLst>
            <pc:docMk/>
            <pc:sldMk cId="4009811497" sldId="1841"/>
            <ac:spMk id="26" creationId="{691CE5C4-4230-7BEB-AB0A-FDC50054512D}"/>
          </ac:spMkLst>
        </pc:spChg>
        <pc:spChg chg="add mod">
          <ac:chgData name="Yoel Kortick" userId="167978f5-7f40-4909-85d5-d4149554ad4e" providerId="ADAL" clId="{178E203D-F436-4EC6-B341-688274A1FBB1}" dt="2023-09-21T05:14:31.577" v="3580"/>
          <ac:spMkLst>
            <pc:docMk/>
            <pc:sldMk cId="4009811497" sldId="1841"/>
            <ac:spMk id="27" creationId="{398C3D68-1ADC-DCD1-0897-CA4479532E37}"/>
          </ac:spMkLst>
        </pc:spChg>
        <pc:picChg chg="del">
          <ac:chgData name="Yoel Kortick" userId="167978f5-7f40-4909-85d5-d4149554ad4e" providerId="ADAL" clId="{178E203D-F436-4EC6-B341-688274A1FBB1}" dt="2023-09-20T08:18:46.258" v="1904" actId="478"/>
          <ac:picMkLst>
            <pc:docMk/>
            <pc:sldMk cId="4009811497" sldId="1841"/>
            <ac:picMk id="7" creationId="{D56AD42C-EBEE-449F-A9D3-432AFBB4530C}"/>
          </ac:picMkLst>
        </pc:picChg>
        <pc:picChg chg="add mod">
          <ac:chgData name="Yoel Kortick" userId="167978f5-7f40-4909-85d5-d4149554ad4e" providerId="ADAL" clId="{178E203D-F436-4EC6-B341-688274A1FBB1}" dt="2023-09-20T08:30:28.085" v="2177" actId="1038"/>
          <ac:picMkLst>
            <pc:docMk/>
            <pc:sldMk cId="4009811497" sldId="1841"/>
            <ac:picMk id="9" creationId="{C21550EB-4ADD-0360-7BF2-A432F4DEA1FE}"/>
          </ac:picMkLst>
        </pc:picChg>
        <pc:cxnChg chg="add mod">
          <ac:chgData name="Yoel Kortick" userId="167978f5-7f40-4909-85d5-d4149554ad4e" providerId="ADAL" clId="{178E203D-F436-4EC6-B341-688274A1FBB1}" dt="2023-09-20T08:30:28.085" v="2177" actId="1038"/>
          <ac:cxnSpMkLst>
            <pc:docMk/>
            <pc:sldMk cId="4009811497" sldId="1841"/>
            <ac:cxnSpMk id="12" creationId="{42D5C888-4C1E-84C4-10B2-4ACB2A765D25}"/>
          </ac:cxnSpMkLst>
        </pc:cxnChg>
        <pc:cxnChg chg="add mod">
          <ac:chgData name="Yoel Kortick" userId="167978f5-7f40-4909-85d5-d4149554ad4e" providerId="ADAL" clId="{178E203D-F436-4EC6-B341-688274A1FBB1}" dt="2023-09-20T08:30:28.085" v="2177" actId="1038"/>
          <ac:cxnSpMkLst>
            <pc:docMk/>
            <pc:sldMk cId="4009811497" sldId="1841"/>
            <ac:cxnSpMk id="13" creationId="{6370EECD-BFC7-1350-C4AF-2B12A08AEA3C}"/>
          </ac:cxnSpMkLst>
        </pc:cxnChg>
        <pc:cxnChg chg="add mod">
          <ac:chgData name="Yoel Kortick" userId="167978f5-7f40-4909-85d5-d4149554ad4e" providerId="ADAL" clId="{178E203D-F436-4EC6-B341-688274A1FBB1}" dt="2023-09-20T08:30:28.085" v="2177" actId="1038"/>
          <ac:cxnSpMkLst>
            <pc:docMk/>
            <pc:sldMk cId="4009811497" sldId="1841"/>
            <ac:cxnSpMk id="16" creationId="{B91083AA-8719-1F4D-F686-C75628E9E946}"/>
          </ac:cxnSpMkLst>
        </pc:cxnChg>
        <pc:cxnChg chg="add mod">
          <ac:chgData name="Yoel Kortick" userId="167978f5-7f40-4909-85d5-d4149554ad4e" providerId="ADAL" clId="{178E203D-F436-4EC6-B341-688274A1FBB1}" dt="2023-09-20T08:30:28.085" v="2177" actId="1038"/>
          <ac:cxnSpMkLst>
            <pc:docMk/>
            <pc:sldMk cId="4009811497" sldId="1841"/>
            <ac:cxnSpMk id="20" creationId="{ED3F5611-672F-1024-03FE-E87C808FE7B8}"/>
          </ac:cxnSpMkLst>
        </pc:cxnChg>
        <pc:cxnChg chg="add mod">
          <ac:chgData name="Yoel Kortick" userId="167978f5-7f40-4909-85d5-d4149554ad4e" providerId="ADAL" clId="{178E203D-F436-4EC6-B341-688274A1FBB1}" dt="2023-09-20T08:30:28.085" v="2177" actId="1038"/>
          <ac:cxnSpMkLst>
            <pc:docMk/>
            <pc:sldMk cId="4009811497" sldId="1841"/>
            <ac:cxnSpMk id="24" creationId="{17DC4C5F-B367-682B-CC3E-7EE434386699}"/>
          </ac:cxnSpMkLst>
        </pc:cxnChg>
      </pc:sldChg>
      <pc:sldChg chg="modSp add mod">
        <pc:chgData name="Yoel Kortick" userId="167978f5-7f40-4909-85d5-d4149554ad4e" providerId="ADAL" clId="{178E203D-F436-4EC6-B341-688274A1FBB1}" dt="2023-09-21T05:14:31.577" v="3580"/>
        <pc:sldMkLst>
          <pc:docMk/>
          <pc:sldMk cId="3653733849" sldId="1842"/>
        </pc:sldMkLst>
        <pc:spChg chg="mod">
          <ac:chgData name="Yoel Kortick" userId="167978f5-7f40-4909-85d5-d4149554ad4e" providerId="ADAL" clId="{178E203D-F436-4EC6-B341-688274A1FBB1}" dt="2023-09-21T05:14:31.577" v="3580"/>
          <ac:spMkLst>
            <pc:docMk/>
            <pc:sldMk cId="3653733849" sldId="1842"/>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1688588902" sldId="1843"/>
        </pc:sldMkLst>
        <pc:spChg chg="mod">
          <ac:chgData name="Yoel Kortick" userId="167978f5-7f40-4909-85d5-d4149554ad4e" providerId="ADAL" clId="{178E203D-F436-4EC6-B341-688274A1FBB1}" dt="2023-09-21T05:14:31.577" v="3580"/>
          <ac:spMkLst>
            <pc:docMk/>
            <pc:sldMk cId="1688588902" sldId="1843"/>
            <ac:spMk id="4" creationId="{A1FE6F9A-C018-4915-94D1-7B4CD1DF4BFF}"/>
          </ac:spMkLst>
        </pc:spChg>
      </pc:sldChg>
      <pc:sldChg chg="addSp delSp modSp add mod">
        <pc:chgData name="Yoel Kortick" userId="167978f5-7f40-4909-85d5-d4149554ad4e" providerId="ADAL" clId="{178E203D-F436-4EC6-B341-688274A1FBB1}" dt="2023-09-21T05:14:31.577" v="3580"/>
        <pc:sldMkLst>
          <pc:docMk/>
          <pc:sldMk cId="3894568248" sldId="1844"/>
        </pc:sldMkLst>
        <pc:spChg chg="mod">
          <ac:chgData name="Yoel Kortick" userId="167978f5-7f40-4909-85d5-d4149554ad4e" providerId="ADAL" clId="{178E203D-F436-4EC6-B341-688274A1FBB1}" dt="2023-09-21T05:14:31.577" v="3580"/>
          <ac:spMkLst>
            <pc:docMk/>
            <pc:sldMk cId="3894568248" sldId="1844"/>
            <ac:spMk id="3" creationId="{4FC18B40-6547-41EC-8A0E-1C8F40E0A42F}"/>
          </ac:spMkLst>
        </pc:spChg>
        <pc:spChg chg="mod">
          <ac:chgData name="Yoel Kortick" userId="167978f5-7f40-4909-85d5-d4149554ad4e" providerId="ADAL" clId="{178E203D-F436-4EC6-B341-688274A1FBB1}" dt="2023-09-21T05:14:31.577" v="3580"/>
          <ac:spMkLst>
            <pc:docMk/>
            <pc:sldMk cId="3894568248" sldId="1844"/>
            <ac:spMk id="4" creationId="{2490F34D-A7E2-4EA9-8B1A-78371A1F1CD1}"/>
          </ac:spMkLst>
        </pc:spChg>
        <pc:spChg chg="mod">
          <ac:chgData name="Yoel Kortick" userId="167978f5-7f40-4909-85d5-d4149554ad4e" providerId="ADAL" clId="{178E203D-F436-4EC6-B341-688274A1FBB1}" dt="2023-09-20T10:57:19.781" v="2518" actId="14100"/>
          <ac:spMkLst>
            <pc:docMk/>
            <pc:sldMk cId="3894568248" sldId="1844"/>
            <ac:spMk id="6" creationId="{40EC6E6B-5F3D-4C63-A5DA-88BF23CA2A71}"/>
          </ac:spMkLst>
        </pc:spChg>
        <pc:spChg chg="mod">
          <ac:chgData name="Yoel Kortick" userId="167978f5-7f40-4909-85d5-d4149554ad4e" providerId="ADAL" clId="{178E203D-F436-4EC6-B341-688274A1FBB1}" dt="2023-09-20T10:56:33.100" v="2505" actId="14100"/>
          <ac:spMkLst>
            <pc:docMk/>
            <pc:sldMk cId="3894568248" sldId="1844"/>
            <ac:spMk id="7" creationId="{2924AE36-2939-4BAE-A085-871D6BC2D4F4}"/>
          </ac:spMkLst>
        </pc:spChg>
        <pc:spChg chg="mod">
          <ac:chgData name="Yoel Kortick" userId="167978f5-7f40-4909-85d5-d4149554ad4e" providerId="ADAL" clId="{178E203D-F436-4EC6-B341-688274A1FBB1}" dt="2023-09-20T10:57:13.700" v="2517" actId="1076"/>
          <ac:spMkLst>
            <pc:docMk/>
            <pc:sldMk cId="3894568248" sldId="1844"/>
            <ac:spMk id="8" creationId="{46BF5702-B79D-47D5-9539-62D6FB092F63}"/>
          </ac:spMkLst>
        </pc:spChg>
        <pc:spChg chg="mod">
          <ac:chgData name="Yoel Kortick" userId="167978f5-7f40-4909-85d5-d4149554ad4e" providerId="ADAL" clId="{178E203D-F436-4EC6-B341-688274A1FBB1}" dt="2023-09-20T10:57:02.874" v="2515" actId="1035"/>
          <ac:spMkLst>
            <pc:docMk/>
            <pc:sldMk cId="3894568248" sldId="1844"/>
            <ac:spMk id="9" creationId="{2B688B14-DE8A-48F1-84A8-3EFA29684A9E}"/>
          </ac:spMkLst>
        </pc:spChg>
        <pc:spChg chg="mod">
          <ac:chgData name="Yoel Kortick" userId="167978f5-7f40-4909-85d5-d4149554ad4e" providerId="ADAL" clId="{178E203D-F436-4EC6-B341-688274A1FBB1}" dt="2023-09-20T10:57:13.700" v="2517" actId="1076"/>
          <ac:spMkLst>
            <pc:docMk/>
            <pc:sldMk cId="3894568248" sldId="1844"/>
            <ac:spMk id="22" creationId="{99908274-853B-4E13-893E-1201A234D0A4}"/>
          </ac:spMkLst>
        </pc:spChg>
        <pc:picChg chg="del">
          <ac:chgData name="Yoel Kortick" userId="167978f5-7f40-4909-85d5-d4149554ad4e" providerId="ADAL" clId="{178E203D-F436-4EC6-B341-688274A1FBB1}" dt="2023-09-20T10:56:12.530" v="2490" actId="478"/>
          <ac:picMkLst>
            <pc:docMk/>
            <pc:sldMk cId="3894568248" sldId="1844"/>
            <ac:picMk id="5" creationId="{38409794-7661-442A-9441-AF0E0E5BF886}"/>
          </ac:picMkLst>
        </pc:picChg>
        <pc:picChg chg="add mod ord">
          <ac:chgData name="Yoel Kortick" userId="167978f5-7f40-4909-85d5-d4149554ad4e" providerId="ADAL" clId="{178E203D-F436-4EC6-B341-688274A1FBB1}" dt="2023-09-20T10:57:32.072" v="2521" actId="208"/>
          <ac:picMkLst>
            <pc:docMk/>
            <pc:sldMk cId="3894568248" sldId="1844"/>
            <ac:picMk id="10" creationId="{45F336E1-850D-859F-143C-0E972F7AB10E}"/>
          </ac:picMkLst>
        </pc:picChg>
        <pc:cxnChg chg="mod">
          <ac:chgData name="Yoel Kortick" userId="167978f5-7f40-4909-85d5-d4149554ad4e" providerId="ADAL" clId="{178E203D-F436-4EC6-B341-688274A1FBB1}" dt="2023-09-20T10:57:07.283" v="2516" actId="14100"/>
          <ac:cxnSpMkLst>
            <pc:docMk/>
            <pc:sldMk cId="3894568248" sldId="1844"/>
            <ac:cxnSpMk id="11" creationId="{EB7FFC74-2780-498D-AC83-7A3B2BD31F7E}"/>
          </ac:cxnSpMkLst>
        </pc:cxnChg>
        <pc:cxnChg chg="del mod">
          <ac:chgData name="Yoel Kortick" userId="167978f5-7f40-4909-85d5-d4149554ad4e" providerId="ADAL" clId="{178E203D-F436-4EC6-B341-688274A1FBB1}" dt="2023-09-20T10:56:50.402" v="2510" actId="478"/>
          <ac:cxnSpMkLst>
            <pc:docMk/>
            <pc:sldMk cId="3894568248" sldId="1844"/>
            <ac:cxnSpMk id="13" creationId="{DEB02F2A-3778-4027-BB16-BDDFEBE64204}"/>
          </ac:cxnSpMkLst>
        </pc:cxnChg>
        <pc:cxnChg chg="mod">
          <ac:chgData name="Yoel Kortick" userId="167978f5-7f40-4909-85d5-d4149554ad4e" providerId="ADAL" clId="{178E203D-F436-4EC6-B341-688274A1FBB1}" dt="2023-09-20T10:57:00.529" v="2514" actId="14100"/>
          <ac:cxnSpMkLst>
            <pc:docMk/>
            <pc:sldMk cId="3894568248" sldId="1844"/>
            <ac:cxnSpMk id="18" creationId="{DD74B28D-E4FB-4068-B93C-9566E1E1FC86}"/>
          </ac:cxnSpMkLst>
        </pc:cxnChg>
        <pc:cxnChg chg="mod">
          <ac:chgData name="Yoel Kortick" userId="167978f5-7f40-4909-85d5-d4149554ad4e" providerId="ADAL" clId="{178E203D-F436-4EC6-B341-688274A1FBB1}" dt="2023-09-20T10:56:55.325" v="2512" actId="1076"/>
          <ac:cxnSpMkLst>
            <pc:docMk/>
            <pc:sldMk cId="3894568248" sldId="1844"/>
            <ac:cxnSpMk id="19" creationId="{B27B1CE1-0203-40C3-816E-442A212D9AD6}"/>
          </ac:cxnSpMkLst>
        </pc:cxnChg>
        <pc:cxnChg chg="mod">
          <ac:chgData name="Yoel Kortick" userId="167978f5-7f40-4909-85d5-d4149554ad4e" providerId="ADAL" clId="{178E203D-F436-4EC6-B341-688274A1FBB1}" dt="2023-09-20T10:57:13.700" v="2517" actId="1076"/>
          <ac:cxnSpMkLst>
            <pc:docMk/>
            <pc:sldMk cId="3894568248" sldId="1844"/>
            <ac:cxnSpMk id="23" creationId="{C777642E-D9F9-495A-910C-75106251B275}"/>
          </ac:cxnSpMkLst>
        </pc:cxnChg>
      </pc:sldChg>
      <pc:sldChg chg="addSp delSp modSp add mod">
        <pc:chgData name="Yoel Kortick" userId="167978f5-7f40-4909-85d5-d4149554ad4e" providerId="ADAL" clId="{178E203D-F436-4EC6-B341-688274A1FBB1}" dt="2023-09-21T05:14:31.577" v="3580"/>
        <pc:sldMkLst>
          <pc:docMk/>
          <pc:sldMk cId="1039114364" sldId="1845"/>
        </pc:sldMkLst>
        <pc:spChg chg="mod">
          <ac:chgData name="Yoel Kortick" userId="167978f5-7f40-4909-85d5-d4149554ad4e" providerId="ADAL" clId="{178E203D-F436-4EC6-B341-688274A1FBB1}" dt="2023-09-21T05:14:31.577" v="3580"/>
          <ac:spMkLst>
            <pc:docMk/>
            <pc:sldMk cId="1039114364" sldId="1845"/>
            <ac:spMk id="3" creationId="{4FC18B40-6547-41EC-8A0E-1C8F40E0A42F}"/>
          </ac:spMkLst>
        </pc:spChg>
        <pc:spChg chg="mod">
          <ac:chgData name="Yoel Kortick" userId="167978f5-7f40-4909-85d5-d4149554ad4e" providerId="ADAL" clId="{178E203D-F436-4EC6-B341-688274A1FBB1}" dt="2023-09-20T10:58:26.900" v="2534" actId="1035"/>
          <ac:spMkLst>
            <pc:docMk/>
            <pc:sldMk cId="1039114364" sldId="1845"/>
            <ac:spMk id="4" creationId="{2490F34D-A7E2-4EA9-8B1A-78371A1F1CD1}"/>
          </ac:spMkLst>
        </pc:spChg>
        <pc:spChg chg="mod">
          <ac:chgData name="Yoel Kortick" userId="167978f5-7f40-4909-85d5-d4149554ad4e" providerId="ADAL" clId="{178E203D-F436-4EC6-B341-688274A1FBB1}" dt="2023-09-20T10:58:39.072" v="2537" actId="1076"/>
          <ac:spMkLst>
            <pc:docMk/>
            <pc:sldMk cId="1039114364" sldId="1845"/>
            <ac:spMk id="6" creationId="{40EC6E6B-5F3D-4C63-A5DA-88BF23CA2A71}"/>
          </ac:spMkLst>
        </pc:spChg>
        <pc:spChg chg="mod">
          <ac:chgData name="Yoel Kortick" userId="167978f5-7f40-4909-85d5-d4149554ad4e" providerId="ADAL" clId="{178E203D-F436-4EC6-B341-688274A1FBB1}" dt="2023-09-20T10:58:48.145" v="2540" actId="1076"/>
          <ac:spMkLst>
            <pc:docMk/>
            <pc:sldMk cId="1039114364" sldId="1845"/>
            <ac:spMk id="7" creationId="{2924AE36-2939-4BAE-A085-871D6BC2D4F4}"/>
          </ac:spMkLst>
        </pc:spChg>
        <pc:spChg chg="mod">
          <ac:chgData name="Yoel Kortick" userId="167978f5-7f40-4909-85d5-d4149554ad4e" providerId="ADAL" clId="{178E203D-F436-4EC6-B341-688274A1FBB1}" dt="2023-09-20T10:58:58.499" v="2545" actId="1076"/>
          <ac:spMkLst>
            <pc:docMk/>
            <pc:sldMk cId="1039114364" sldId="1845"/>
            <ac:spMk id="9" creationId="{2B688B14-DE8A-48F1-84A8-3EFA29684A9E}"/>
          </ac:spMkLst>
        </pc:spChg>
        <pc:picChg chg="add mod ord">
          <ac:chgData name="Yoel Kortick" userId="167978f5-7f40-4909-85d5-d4149554ad4e" providerId="ADAL" clId="{178E203D-F436-4EC6-B341-688274A1FBB1}" dt="2023-09-20T10:59:14.279" v="2549" actId="208"/>
          <ac:picMkLst>
            <pc:docMk/>
            <pc:sldMk cId="1039114364" sldId="1845"/>
            <ac:picMk id="5" creationId="{C234556B-F683-CE58-0B61-98B5622E0D56}"/>
          </ac:picMkLst>
        </pc:picChg>
        <pc:picChg chg="del">
          <ac:chgData name="Yoel Kortick" userId="167978f5-7f40-4909-85d5-d4149554ad4e" providerId="ADAL" clId="{178E203D-F436-4EC6-B341-688274A1FBB1}" dt="2023-09-20T10:58:11.913" v="2522" actId="478"/>
          <ac:picMkLst>
            <pc:docMk/>
            <pc:sldMk cId="1039114364" sldId="1845"/>
            <ac:picMk id="10" creationId="{B932D558-EFA3-4AAA-97A1-91BC89C271F8}"/>
          </ac:picMkLst>
        </pc:picChg>
        <pc:cxnChg chg="mod">
          <ac:chgData name="Yoel Kortick" userId="167978f5-7f40-4909-85d5-d4149554ad4e" providerId="ADAL" clId="{178E203D-F436-4EC6-B341-688274A1FBB1}" dt="2023-09-20T10:59:08.020" v="2548" actId="14100"/>
          <ac:cxnSpMkLst>
            <pc:docMk/>
            <pc:sldMk cId="1039114364" sldId="1845"/>
            <ac:cxnSpMk id="11" creationId="{EB7FFC74-2780-498D-AC83-7A3B2BD31F7E}"/>
          </ac:cxnSpMkLst>
        </pc:cxnChg>
        <pc:cxnChg chg="del">
          <ac:chgData name="Yoel Kortick" userId="167978f5-7f40-4909-85d5-d4149554ad4e" providerId="ADAL" clId="{178E203D-F436-4EC6-B341-688274A1FBB1}" dt="2023-09-20T10:58:45.456" v="2539" actId="478"/>
          <ac:cxnSpMkLst>
            <pc:docMk/>
            <pc:sldMk cId="1039114364" sldId="1845"/>
            <ac:cxnSpMk id="13" creationId="{DEB02F2A-3778-4027-BB16-BDDFEBE64204}"/>
          </ac:cxnSpMkLst>
        </pc:cxnChg>
        <pc:cxnChg chg="mod">
          <ac:chgData name="Yoel Kortick" userId="167978f5-7f40-4909-85d5-d4149554ad4e" providerId="ADAL" clId="{178E203D-F436-4EC6-B341-688274A1FBB1}" dt="2023-09-20T10:59:04.078" v="2546" actId="14100"/>
          <ac:cxnSpMkLst>
            <pc:docMk/>
            <pc:sldMk cId="1039114364" sldId="1845"/>
            <ac:cxnSpMk id="19" creationId="{B27B1CE1-0203-40C3-816E-442A212D9AD6}"/>
          </ac:cxnSpMkLst>
        </pc:cxnChg>
      </pc:sldChg>
      <pc:sldChg chg="addSp delSp modSp add mod">
        <pc:chgData name="Yoel Kortick" userId="167978f5-7f40-4909-85d5-d4149554ad4e" providerId="ADAL" clId="{178E203D-F436-4EC6-B341-688274A1FBB1}" dt="2023-09-21T05:14:31.577" v="3580"/>
        <pc:sldMkLst>
          <pc:docMk/>
          <pc:sldMk cId="1544686273" sldId="1846"/>
        </pc:sldMkLst>
        <pc:spChg chg="mod">
          <ac:chgData name="Yoel Kortick" userId="167978f5-7f40-4909-85d5-d4149554ad4e" providerId="ADAL" clId="{178E203D-F436-4EC6-B341-688274A1FBB1}" dt="2023-09-20T10:59:58.627" v="2568" actId="14100"/>
          <ac:spMkLst>
            <pc:docMk/>
            <pc:sldMk cId="1544686273" sldId="1846"/>
            <ac:spMk id="2" creationId="{B8B13DF9-5F08-499F-930F-4604FF304100}"/>
          </ac:spMkLst>
        </pc:spChg>
        <pc:spChg chg="mod">
          <ac:chgData name="Yoel Kortick" userId="167978f5-7f40-4909-85d5-d4149554ad4e" providerId="ADAL" clId="{178E203D-F436-4EC6-B341-688274A1FBB1}" dt="2023-09-21T05:14:31.577" v="3580"/>
          <ac:spMkLst>
            <pc:docMk/>
            <pc:sldMk cId="1544686273" sldId="1846"/>
            <ac:spMk id="3" creationId="{4FC18B40-6547-41EC-8A0E-1C8F40E0A42F}"/>
          </ac:spMkLst>
        </pc:spChg>
        <pc:spChg chg="mod">
          <ac:chgData name="Yoel Kortick" userId="167978f5-7f40-4909-85d5-d4149554ad4e" providerId="ADAL" clId="{178E203D-F436-4EC6-B341-688274A1FBB1}" dt="2023-09-21T05:14:31.577" v="3580"/>
          <ac:spMkLst>
            <pc:docMk/>
            <pc:sldMk cId="1544686273" sldId="1846"/>
            <ac:spMk id="4" creationId="{2490F34D-A7E2-4EA9-8B1A-78371A1F1CD1}"/>
          </ac:spMkLst>
        </pc:spChg>
        <pc:spChg chg="mod">
          <ac:chgData name="Yoel Kortick" userId="167978f5-7f40-4909-85d5-d4149554ad4e" providerId="ADAL" clId="{178E203D-F436-4EC6-B341-688274A1FBB1}" dt="2023-09-20T10:59:48.675" v="2564" actId="14100"/>
          <ac:spMkLst>
            <pc:docMk/>
            <pc:sldMk cId="1544686273" sldId="1846"/>
            <ac:spMk id="7" creationId="{BC26EA41-3381-4D6A-8A43-35C115BF1BEF}"/>
          </ac:spMkLst>
        </pc:spChg>
        <pc:spChg chg="mod">
          <ac:chgData name="Yoel Kortick" userId="167978f5-7f40-4909-85d5-d4149554ad4e" providerId="ADAL" clId="{178E203D-F436-4EC6-B341-688274A1FBB1}" dt="2023-09-20T10:59:54.788" v="2566" actId="14100"/>
          <ac:spMkLst>
            <pc:docMk/>
            <pc:sldMk cId="1544686273" sldId="1846"/>
            <ac:spMk id="10" creationId="{D855BB50-2C29-4DA9-BAC1-31EBEE31F969}"/>
          </ac:spMkLst>
        </pc:spChg>
        <pc:picChg chg="del">
          <ac:chgData name="Yoel Kortick" userId="167978f5-7f40-4909-85d5-d4149554ad4e" providerId="ADAL" clId="{178E203D-F436-4EC6-B341-688274A1FBB1}" dt="2023-09-20T10:59:36.649" v="2550" actId="478"/>
          <ac:picMkLst>
            <pc:docMk/>
            <pc:sldMk cId="1544686273" sldId="1846"/>
            <ac:picMk id="6" creationId="{0E84B688-862A-981B-77B4-F369568F14FF}"/>
          </ac:picMkLst>
        </pc:picChg>
        <pc:picChg chg="add mod ord">
          <ac:chgData name="Yoel Kortick" userId="167978f5-7f40-4909-85d5-d4149554ad4e" providerId="ADAL" clId="{178E203D-F436-4EC6-B341-688274A1FBB1}" dt="2023-09-20T11:00:00.579" v="2569" actId="208"/>
          <ac:picMkLst>
            <pc:docMk/>
            <pc:sldMk cId="1544686273" sldId="1846"/>
            <ac:picMk id="8" creationId="{BDFFE18B-7427-F631-46D5-4F0CF2D1676C}"/>
          </ac:picMkLst>
        </pc:picChg>
      </pc:sldChg>
      <pc:sldChg chg="addSp delSp modSp add mod">
        <pc:chgData name="Yoel Kortick" userId="167978f5-7f40-4909-85d5-d4149554ad4e" providerId="ADAL" clId="{178E203D-F436-4EC6-B341-688274A1FBB1}" dt="2023-09-21T05:14:31.577" v="3580"/>
        <pc:sldMkLst>
          <pc:docMk/>
          <pc:sldMk cId="1688422437" sldId="1847"/>
        </pc:sldMkLst>
        <pc:spChg chg="mod">
          <ac:chgData name="Yoel Kortick" userId="167978f5-7f40-4909-85d5-d4149554ad4e" providerId="ADAL" clId="{178E203D-F436-4EC6-B341-688274A1FBB1}" dt="2023-09-21T05:14:31.577" v="3580"/>
          <ac:spMkLst>
            <pc:docMk/>
            <pc:sldMk cId="1688422437" sldId="1847"/>
            <ac:spMk id="2" creationId="{315526E6-7AE1-F1DC-C940-D7B49308D473}"/>
          </ac:spMkLst>
        </pc:spChg>
        <pc:spChg chg="mod">
          <ac:chgData name="Yoel Kortick" userId="167978f5-7f40-4909-85d5-d4149554ad4e" providerId="ADAL" clId="{178E203D-F436-4EC6-B341-688274A1FBB1}" dt="2023-09-21T05:14:31.577" v="3580"/>
          <ac:spMkLst>
            <pc:docMk/>
            <pc:sldMk cId="1688422437" sldId="1847"/>
            <ac:spMk id="3" creationId="{4FC18B40-6547-41EC-8A0E-1C8F40E0A42F}"/>
          </ac:spMkLst>
        </pc:spChg>
        <pc:picChg chg="add mod ord">
          <ac:chgData name="Yoel Kortick" userId="167978f5-7f40-4909-85d5-d4149554ad4e" providerId="ADAL" clId="{178E203D-F436-4EC6-B341-688274A1FBB1}" dt="2023-09-20T11:01:42.494" v="2598" actId="208"/>
          <ac:picMkLst>
            <pc:docMk/>
            <pc:sldMk cId="1688422437" sldId="1847"/>
            <ac:picMk id="6" creationId="{411B722E-59DA-607A-48ED-4FA4CD9D0233}"/>
          </ac:picMkLst>
        </pc:picChg>
        <pc:picChg chg="del">
          <ac:chgData name="Yoel Kortick" userId="167978f5-7f40-4909-85d5-d4149554ad4e" providerId="ADAL" clId="{178E203D-F436-4EC6-B341-688274A1FBB1}" dt="2023-09-20T11:01:07.529" v="2571" actId="478"/>
          <ac:picMkLst>
            <pc:docMk/>
            <pc:sldMk cId="1688422437" sldId="1847"/>
            <ac:picMk id="12" creationId="{8F87C0C5-0443-0EF1-4EB6-C547CC3383B3}"/>
          </ac:picMkLst>
        </pc:picChg>
        <pc:cxnChg chg="mod">
          <ac:chgData name="Yoel Kortick" userId="167978f5-7f40-4909-85d5-d4149554ad4e" providerId="ADAL" clId="{178E203D-F436-4EC6-B341-688274A1FBB1}" dt="2023-09-20T11:01:35.430" v="2596" actId="1038"/>
          <ac:cxnSpMkLst>
            <pc:docMk/>
            <pc:sldMk cId="1688422437" sldId="1847"/>
            <ac:cxnSpMk id="7" creationId="{87F5CE98-3345-1505-35FF-F07A82504685}"/>
          </ac:cxnSpMkLst>
        </pc:cxnChg>
        <pc:cxnChg chg="mod">
          <ac:chgData name="Yoel Kortick" userId="167978f5-7f40-4909-85d5-d4149554ad4e" providerId="ADAL" clId="{178E203D-F436-4EC6-B341-688274A1FBB1}" dt="2023-09-20T11:01:40.727" v="2597" actId="14100"/>
          <ac:cxnSpMkLst>
            <pc:docMk/>
            <pc:sldMk cId="1688422437" sldId="1847"/>
            <ac:cxnSpMk id="9" creationId="{5937EB11-8199-1F28-36DF-75A019D73DAB}"/>
          </ac:cxnSpMkLst>
        </pc:cxnChg>
      </pc:sldChg>
      <pc:sldChg chg="addSp delSp modSp add mod">
        <pc:chgData name="Yoel Kortick" userId="167978f5-7f40-4909-85d5-d4149554ad4e" providerId="ADAL" clId="{178E203D-F436-4EC6-B341-688274A1FBB1}" dt="2023-09-21T05:14:31.577" v="3580"/>
        <pc:sldMkLst>
          <pc:docMk/>
          <pc:sldMk cId="3892981007" sldId="1848"/>
        </pc:sldMkLst>
        <pc:spChg chg="mod">
          <ac:chgData name="Yoel Kortick" userId="167978f5-7f40-4909-85d5-d4149554ad4e" providerId="ADAL" clId="{178E203D-F436-4EC6-B341-688274A1FBB1}" dt="2023-09-20T11:02:51.934" v="2605" actId="1035"/>
          <ac:spMkLst>
            <pc:docMk/>
            <pc:sldMk cId="3892981007" sldId="1848"/>
            <ac:spMk id="2" creationId="{29E475A2-4A95-4303-9D93-540C7D188F43}"/>
          </ac:spMkLst>
        </pc:spChg>
        <pc:spChg chg="mod">
          <ac:chgData name="Yoel Kortick" userId="167978f5-7f40-4909-85d5-d4149554ad4e" providerId="ADAL" clId="{178E203D-F436-4EC6-B341-688274A1FBB1}" dt="2023-09-21T05:14:31.577" v="3580"/>
          <ac:spMkLst>
            <pc:docMk/>
            <pc:sldMk cId="3892981007" sldId="1848"/>
            <ac:spMk id="3" creationId="{4FC18B40-6547-41EC-8A0E-1C8F40E0A42F}"/>
          </ac:spMkLst>
        </pc:spChg>
        <pc:spChg chg="mod">
          <ac:chgData name="Yoel Kortick" userId="167978f5-7f40-4909-85d5-d4149554ad4e" providerId="ADAL" clId="{178E203D-F436-4EC6-B341-688274A1FBB1}" dt="2023-09-21T05:14:31.577" v="3580"/>
          <ac:spMkLst>
            <pc:docMk/>
            <pc:sldMk cId="3892981007" sldId="1848"/>
            <ac:spMk id="4" creationId="{2490F34D-A7E2-4EA9-8B1A-78371A1F1CD1}"/>
          </ac:spMkLst>
        </pc:spChg>
        <pc:spChg chg="mod">
          <ac:chgData name="Yoel Kortick" userId="167978f5-7f40-4909-85d5-d4149554ad4e" providerId="ADAL" clId="{178E203D-F436-4EC6-B341-688274A1FBB1}" dt="2023-09-21T05:14:31.577" v="3580"/>
          <ac:spMkLst>
            <pc:docMk/>
            <pc:sldMk cId="3892981007" sldId="1848"/>
            <ac:spMk id="8" creationId="{6A12B8FB-284D-AD09-2394-DAECAF7F12D1}"/>
          </ac:spMkLst>
        </pc:spChg>
        <pc:spChg chg="add mod">
          <ac:chgData name="Yoel Kortick" userId="167978f5-7f40-4909-85d5-d4149554ad4e" providerId="ADAL" clId="{178E203D-F436-4EC6-B341-688274A1FBB1}" dt="2023-09-21T05:14:31.577" v="3580"/>
          <ac:spMkLst>
            <pc:docMk/>
            <pc:sldMk cId="3892981007" sldId="1848"/>
            <ac:spMk id="9" creationId="{2538D5BE-2A48-0F5B-4FB5-5F7336725FF7}"/>
          </ac:spMkLst>
        </pc:spChg>
        <pc:picChg chg="add mod ord">
          <ac:chgData name="Yoel Kortick" userId="167978f5-7f40-4909-85d5-d4149554ad4e" providerId="ADAL" clId="{178E203D-F436-4EC6-B341-688274A1FBB1}" dt="2023-09-20T11:03:52.810" v="2724" actId="208"/>
          <ac:picMkLst>
            <pc:docMk/>
            <pc:sldMk cId="3892981007" sldId="1848"/>
            <ac:picMk id="6" creationId="{6B16C7BB-C19D-3D42-B11D-643BADA50164}"/>
          </ac:picMkLst>
        </pc:picChg>
        <pc:picChg chg="del">
          <ac:chgData name="Yoel Kortick" userId="167978f5-7f40-4909-85d5-d4149554ad4e" providerId="ADAL" clId="{178E203D-F436-4EC6-B341-688274A1FBB1}" dt="2023-09-20T11:02:35.138" v="2599" actId="478"/>
          <ac:picMkLst>
            <pc:docMk/>
            <pc:sldMk cId="3892981007" sldId="1848"/>
            <ac:picMk id="7" creationId="{211792D8-B9C1-7BCE-6068-B351B83D6767}"/>
          </ac:picMkLst>
        </pc:picChg>
        <pc:cxnChg chg="mod">
          <ac:chgData name="Yoel Kortick" userId="167978f5-7f40-4909-85d5-d4149554ad4e" providerId="ADAL" clId="{178E203D-F436-4EC6-B341-688274A1FBB1}" dt="2023-09-20T11:03:03.675" v="2611" actId="1036"/>
          <ac:cxnSpMkLst>
            <pc:docMk/>
            <pc:sldMk cId="3892981007" sldId="1848"/>
            <ac:cxnSpMk id="10" creationId="{6422D452-ABE8-991F-6C43-A890858A2192}"/>
          </ac:cxnSpMkLst>
        </pc:cxnChg>
        <pc:cxnChg chg="mod">
          <ac:chgData name="Yoel Kortick" userId="167978f5-7f40-4909-85d5-d4149554ad4e" providerId="ADAL" clId="{178E203D-F436-4EC6-B341-688274A1FBB1}" dt="2023-09-20T11:03:03.675" v="2611" actId="1036"/>
          <ac:cxnSpMkLst>
            <pc:docMk/>
            <pc:sldMk cId="3892981007" sldId="1848"/>
            <ac:cxnSpMk id="11" creationId="{C844EE87-914F-047F-C2EC-569913EC6BF7}"/>
          </ac:cxnSpMkLst>
        </pc:cxnChg>
        <pc:cxnChg chg="add mod">
          <ac:chgData name="Yoel Kortick" userId="167978f5-7f40-4909-85d5-d4149554ad4e" providerId="ADAL" clId="{178E203D-F436-4EC6-B341-688274A1FBB1}" dt="2023-09-20T11:03:42.472" v="2721" actId="1076"/>
          <ac:cxnSpMkLst>
            <pc:docMk/>
            <pc:sldMk cId="3892981007" sldId="1848"/>
            <ac:cxnSpMk id="12" creationId="{4C5FF6AF-5761-CC0F-2D4C-1922A02B00D4}"/>
          </ac:cxnSpMkLst>
        </pc:cxnChg>
        <pc:cxnChg chg="add mod">
          <ac:chgData name="Yoel Kortick" userId="167978f5-7f40-4909-85d5-d4149554ad4e" providerId="ADAL" clId="{178E203D-F436-4EC6-B341-688274A1FBB1}" dt="2023-09-20T11:03:45.611" v="2723" actId="14100"/>
          <ac:cxnSpMkLst>
            <pc:docMk/>
            <pc:sldMk cId="3892981007" sldId="1848"/>
            <ac:cxnSpMk id="13" creationId="{B26B3D55-FA36-34A8-2BC3-155C5D905590}"/>
          </ac:cxnSpMkLst>
        </pc:cxnChg>
      </pc:sldChg>
      <pc:sldChg chg="addSp delSp modSp add mod">
        <pc:chgData name="Yoel Kortick" userId="167978f5-7f40-4909-85d5-d4149554ad4e" providerId="ADAL" clId="{178E203D-F436-4EC6-B341-688274A1FBB1}" dt="2023-09-21T05:14:31.577" v="3580"/>
        <pc:sldMkLst>
          <pc:docMk/>
          <pc:sldMk cId="1732673338" sldId="1849"/>
        </pc:sldMkLst>
        <pc:spChg chg="mod">
          <ac:chgData name="Yoel Kortick" userId="167978f5-7f40-4909-85d5-d4149554ad4e" providerId="ADAL" clId="{178E203D-F436-4EC6-B341-688274A1FBB1}" dt="2023-09-21T05:14:31.577" v="3580"/>
          <ac:spMkLst>
            <pc:docMk/>
            <pc:sldMk cId="1732673338" sldId="1849"/>
            <ac:spMk id="3" creationId="{4FC18B40-6547-41EC-8A0E-1C8F40E0A42F}"/>
          </ac:spMkLst>
        </pc:spChg>
        <pc:spChg chg="mod">
          <ac:chgData name="Yoel Kortick" userId="167978f5-7f40-4909-85d5-d4149554ad4e" providerId="ADAL" clId="{178E203D-F436-4EC6-B341-688274A1FBB1}" dt="2023-09-21T05:14:31.577" v="3580"/>
          <ac:spMkLst>
            <pc:docMk/>
            <pc:sldMk cId="1732673338" sldId="1849"/>
            <ac:spMk id="4" creationId="{2490F34D-A7E2-4EA9-8B1A-78371A1F1CD1}"/>
          </ac:spMkLst>
        </pc:spChg>
        <pc:spChg chg="mod">
          <ac:chgData name="Yoel Kortick" userId="167978f5-7f40-4909-85d5-d4149554ad4e" providerId="ADAL" clId="{178E203D-F436-4EC6-B341-688274A1FBB1}" dt="2023-09-21T05:14:31.577" v="3580"/>
          <ac:spMkLst>
            <pc:docMk/>
            <pc:sldMk cId="1732673338" sldId="1849"/>
            <ac:spMk id="8" creationId="{6A12B8FB-284D-AD09-2394-DAECAF7F12D1}"/>
          </ac:spMkLst>
        </pc:spChg>
        <pc:picChg chg="add mod ord">
          <ac:chgData name="Yoel Kortick" userId="167978f5-7f40-4909-85d5-d4149554ad4e" providerId="ADAL" clId="{178E203D-F436-4EC6-B341-688274A1FBB1}" dt="2023-09-20T11:04:56.674" v="2757" actId="208"/>
          <ac:picMkLst>
            <pc:docMk/>
            <pc:sldMk cId="1732673338" sldId="1849"/>
            <ac:picMk id="5" creationId="{4C25BC7F-582F-CE96-1052-ED474C86FD2B}"/>
          </ac:picMkLst>
        </pc:picChg>
        <pc:picChg chg="del">
          <ac:chgData name="Yoel Kortick" userId="167978f5-7f40-4909-85d5-d4149554ad4e" providerId="ADAL" clId="{178E203D-F436-4EC6-B341-688274A1FBB1}" dt="2023-09-20T11:04:43.176" v="2746" actId="478"/>
          <ac:picMkLst>
            <pc:docMk/>
            <pc:sldMk cId="1732673338" sldId="1849"/>
            <ac:picMk id="6" creationId="{2668047B-EBDD-73DD-2658-CA5AE56F57EE}"/>
          </ac:picMkLst>
        </pc:picChg>
        <pc:cxnChg chg="mod">
          <ac:chgData name="Yoel Kortick" userId="167978f5-7f40-4909-85d5-d4149554ad4e" providerId="ADAL" clId="{178E203D-F436-4EC6-B341-688274A1FBB1}" dt="2023-09-20T11:04:54.207" v="2756" actId="1035"/>
          <ac:cxnSpMkLst>
            <pc:docMk/>
            <pc:sldMk cId="1732673338" sldId="1849"/>
            <ac:cxnSpMk id="10" creationId="{6422D452-ABE8-991F-6C43-A890858A2192}"/>
          </ac:cxnSpMkLst>
        </pc:cxnChg>
        <pc:cxnChg chg="mod">
          <ac:chgData name="Yoel Kortick" userId="167978f5-7f40-4909-85d5-d4149554ad4e" providerId="ADAL" clId="{178E203D-F436-4EC6-B341-688274A1FBB1}" dt="2023-09-20T11:04:54.207" v="2756" actId="1035"/>
          <ac:cxnSpMkLst>
            <pc:docMk/>
            <pc:sldMk cId="1732673338" sldId="1849"/>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454621732" sldId="1850"/>
        </pc:sldMkLst>
        <pc:spChg chg="mod">
          <ac:chgData name="Yoel Kortick" userId="167978f5-7f40-4909-85d5-d4149554ad4e" providerId="ADAL" clId="{178E203D-F436-4EC6-B341-688274A1FBB1}" dt="2023-09-21T05:14:31.577" v="3580"/>
          <ac:spMkLst>
            <pc:docMk/>
            <pc:sldMk cId="2454621732" sldId="1850"/>
            <ac:spMk id="3" creationId="{4FC18B40-6547-41EC-8A0E-1C8F40E0A42F}"/>
          </ac:spMkLst>
        </pc:spChg>
        <pc:spChg chg="mod">
          <ac:chgData name="Yoel Kortick" userId="167978f5-7f40-4909-85d5-d4149554ad4e" providerId="ADAL" clId="{178E203D-F436-4EC6-B341-688274A1FBB1}" dt="2023-09-21T05:14:31.577" v="3580"/>
          <ac:spMkLst>
            <pc:docMk/>
            <pc:sldMk cId="2454621732" sldId="1850"/>
            <ac:spMk id="4" creationId="{2490F34D-A7E2-4EA9-8B1A-78371A1F1CD1}"/>
          </ac:spMkLst>
        </pc:spChg>
        <pc:spChg chg="mod">
          <ac:chgData name="Yoel Kortick" userId="167978f5-7f40-4909-85d5-d4149554ad4e" providerId="ADAL" clId="{178E203D-F436-4EC6-B341-688274A1FBB1}" dt="2023-09-21T05:14:31.577" v="3580"/>
          <ac:spMkLst>
            <pc:docMk/>
            <pc:sldMk cId="2454621732" sldId="1850"/>
            <ac:spMk id="8" creationId="{6A12B8FB-284D-AD09-2394-DAECAF7F12D1}"/>
          </ac:spMkLst>
        </pc:spChg>
        <pc:picChg chg="del">
          <ac:chgData name="Yoel Kortick" userId="167978f5-7f40-4909-85d5-d4149554ad4e" providerId="ADAL" clId="{178E203D-F436-4EC6-B341-688274A1FBB1}" dt="2023-09-20T11:05:52.387" v="2758" actId="478"/>
          <ac:picMkLst>
            <pc:docMk/>
            <pc:sldMk cId="2454621732" sldId="1850"/>
            <ac:picMk id="5" creationId="{63A325F4-B201-8443-FC07-7374151E1FCC}"/>
          </ac:picMkLst>
        </pc:picChg>
        <pc:picChg chg="add mod ord">
          <ac:chgData name="Yoel Kortick" userId="167978f5-7f40-4909-85d5-d4149554ad4e" providerId="ADAL" clId="{178E203D-F436-4EC6-B341-688274A1FBB1}" dt="2023-09-20T11:06:09.019" v="2766" actId="208"/>
          <ac:picMkLst>
            <pc:docMk/>
            <pc:sldMk cId="2454621732" sldId="1850"/>
            <ac:picMk id="6" creationId="{5F615669-FCAC-66C3-9063-1167C1C12B4A}"/>
          </ac:picMkLst>
        </pc:picChg>
        <pc:cxnChg chg="mod">
          <ac:chgData name="Yoel Kortick" userId="167978f5-7f40-4909-85d5-d4149554ad4e" providerId="ADAL" clId="{178E203D-F436-4EC6-B341-688274A1FBB1}" dt="2023-09-20T11:06:05.660" v="2765" actId="1038"/>
          <ac:cxnSpMkLst>
            <pc:docMk/>
            <pc:sldMk cId="2454621732" sldId="1850"/>
            <ac:cxnSpMk id="10" creationId="{6422D452-ABE8-991F-6C43-A890858A2192}"/>
          </ac:cxnSpMkLst>
        </pc:cxnChg>
        <pc:cxnChg chg="mod">
          <ac:chgData name="Yoel Kortick" userId="167978f5-7f40-4909-85d5-d4149554ad4e" providerId="ADAL" clId="{178E203D-F436-4EC6-B341-688274A1FBB1}" dt="2023-09-20T11:06:05.660" v="2765" actId="1038"/>
          <ac:cxnSpMkLst>
            <pc:docMk/>
            <pc:sldMk cId="2454621732" sldId="1850"/>
            <ac:cxnSpMk id="11" creationId="{C844EE87-914F-047F-C2EC-569913EC6BF7}"/>
          </ac:cxnSpMkLst>
        </pc:cxnChg>
      </pc:sldChg>
      <pc:sldChg chg="addSp delSp modSp add mod">
        <pc:chgData name="Yoel Kortick" userId="167978f5-7f40-4909-85d5-d4149554ad4e" providerId="ADAL" clId="{178E203D-F436-4EC6-B341-688274A1FBB1}" dt="2023-09-21T05:14:31.577" v="3580"/>
        <pc:sldMkLst>
          <pc:docMk/>
          <pc:sldMk cId="2689297007" sldId="1851"/>
        </pc:sldMkLst>
        <pc:spChg chg="mod">
          <ac:chgData name="Yoel Kortick" userId="167978f5-7f40-4909-85d5-d4149554ad4e" providerId="ADAL" clId="{178E203D-F436-4EC6-B341-688274A1FBB1}" dt="2023-09-21T05:14:31.577" v="3580"/>
          <ac:spMkLst>
            <pc:docMk/>
            <pc:sldMk cId="2689297007" sldId="1851"/>
            <ac:spMk id="3" creationId="{4FC18B40-6547-41EC-8A0E-1C8F40E0A42F}"/>
          </ac:spMkLst>
        </pc:spChg>
        <pc:spChg chg="mod">
          <ac:chgData name="Yoel Kortick" userId="167978f5-7f40-4909-85d5-d4149554ad4e" providerId="ADAL" clId="{178E203D-F436-4EC6-B341-688274A1FBB1}" dt="2023-09-21T05:14:31.577" v="3580"/>
          <ac:spMkLst>
            <pc:docMk/>
            <pc:sldMk cId="2689297007" sldId="1851"/>
            <ac:spMk id="4" creationId="{2490F34D-A7E2-4EA9-8B1A-78371A1F1CD1}"/>
          </ac:spMkLst>
        </pc:spChg>
        <pc:spChg chg="mod">
          <ac:chgData name="Yoel Kortick" userId="167978f5-7f40-4909-85d5-d4149554ad4e" providerId="ADAL" clId="{178E203D-F436-4EC6-B341-688274A1FBB1}" dt="2023-09-20T11:07:47.784" v="2773" actId="1076"/>
          <ac:spMkLst>
            <pc:docMk/>
            <pc:sldMk cId="2689297007" sldId="1851"/>
            <ac:spMk id="7" creationId="{8CFD519F-B2CF-743E-199C-EEBFE79BF737}"/>
          </ac:spMkLst>
        </pc:spChg>
        <pc:spChg chg="mod">
          <ac:chgData name="Yoel Kortick" userId="167978f5-7f40-4909-85d5-d4149554ad4e" providerId="ADAL" clId="{178E203D-F436-4EC6-B341-688274A1FBB1}" dt="2023-09-20T11:07:54.545" v="2775" actId="14100"/>
          <ac:spMkLst>
            <pc:docMk/>
            <pc:sldMk cId="2689297007" sldId="1851"/>
            <ac:spMk id="9" creationId="{F9D9A5AF-8D0C-050E-F866-D634A066EC0E}"/>
          </ac:spMkLst>
        </pc:spChg>
        <pc:picChg chg="add mod ord">
          <ac:chgData name="Yoel Kortick" userId="167978f5-7f40-4909-85d5-d4149554ad4e" providerId="ADAL" clId="{178E203D-F436-4EC6-B341-688274A1FBB1}" dt="2023-09-20T11:07:58.375" v="2777" actId="167"/>
          <ac:picMkLst>
            <pc:docMk/>
            <pc:sldMk cId="2689297007" sldId="1851"/>
            <ac:picMk id="5" creationId="{AFB45FC9-7CD6-F21C-D4B6-115BA630F3E6}"/>
          </ac:picMkLst>
        </pc:picChg>
        <pc:picChg chg="del">
          <ac:chgData name="Yoel Kortick" userId="167978f5-7f40-4909-85d5-d4149554ad4e" providerId="ADAL" clId="{178E203D-F436-4EC6-B341-688274A1FBB1}" dt="2023-09-20T11:07:37.148" v="2768" actId="478"/>
          <ac:picMkLst>
            <pc:docMk/>
            <pc:sldMk cId="2689297007" sldId="1851"/>
            <ac:picMk id="6" creationId="{BD48C428-FE80-667F-5211-39844B58704A}"/>
          </ac:picMkLst>
        </pc:picChg>
      </pc:sldChg>
      <pc:sldChg chg="addSp delSp modSp add mod">
        <pc:chgData name="Yoel Kortick" userId="167978f5-7f40-4909-85d5-d4149554ad4e" providerId="ADAL" clId="{178E203D-F436-4EC6-B341-688274A1FBB1}" dt="2023-09-21T05:14:31.577" v="3580"/>
        <pc:sldMkLst>
          <pc:docMk/>
          <pc:sldMk cId="3070134393" sldId="1852"/>
        </pc:sldMkLst>
        <pc:spChg chg="mod">
          <ac:chgData name="Yoel Kortick" userId="167978f5-7f40-4909-85d5-d4149554ad4e" providerId="ADAL" clId="{178E203D-F436-4EC6-B341-688274A1FBB1}" dt="2023-09-21T05:14:31.577" v="3580"/>
          <ac:spMkLst>
            <pc:docMk/>
            <pc:sldMk cId="3070134393" sldId="1852"/>
            <ac:spMk id="3" creationId="{4FC18B40-6547-41EC-8A0E-1C8F40E0A42F}"/>
          </ac:spMkLst>
        </pc:spChg>
        <pc:spChg chg="mod">
          <ac:chgData name="Yoel Kortick" userId="167978f5-7f40-4909-85d5-d4149554ad4e" providerId="ADAL" clId="{178E203D-F436-4EC6-B341-688274A1FBB1}" dt="2023-09-21T05:14:31.577" v="3580"/>
          <ac:spMkLst>
            <pc:docMk/>
            <pc:sldMk cId="3070134393" sldId="1852"/>
            <ac:spMk id="4" creationId="{2490F34D-A7E2-4EA9-8B1A-78371A1F1CD1}"/>
          </ac:spMkLst>
        </pc:spChg>
        <pc:spChg chg="mod">
          <ac:chgData name="Yoel Kortick" userId="167978f5-7f40-4909-85d5-d4149554ad4e" providerId="ADAL" clId="{178E203D-F436-4EC6-B341-688274A1FBB1}" dt="2023-09-21T05:14:31.577" v="3580"/>
          <ac:spMkLst>
            <pc:docMk/>
            <pc:sldMk cId="3070134393" sldId="1852"/>
            <ac:spMk id="11" creationId="{750AAA4A-274C-A94C-AE75-70988A5E545B}"/>
          </ac:spMkLst>
        </pc:spChg>
        <pc:picChg chg="add del">
          <ac:chgData name="Yoel Kortick" userId="167978f5-7f40-4909-85d5-d4149554ad4e" providerId="ADAL" clId="{178E203D-F436-4EC6-B341-688274A1FBB1}" dt="2023-09-20T11:09:10.290" v="2780" actId="22"/>
          <ac:picMkLst>
            <pc:docMk/>
            <pc:sldMk cId="3070134393" sldId="1852"/>
            <ac:picMk id="5" creationId="{B5806EEB-D0D3-88A2-0B6B-828C8E144D02}"/>
          </ac:picMkLst>
        </pc:picChg>
        <pc:picChg chg="add mod ord">
          <ac:chgData name="Yoel Kortick" userId="167978f5-7f40-4909-85d5-d4149554ad4e" providerId="ADAL" clId="{178E203D-F436-4EC6-B341-688274A1FBB1}" dt="2023-09-20T11:10:04.655" v="2787" actId="208"/>
          <ac:picMkLst>
            <pc:docMk/>
            <pc:sldMk cId="3070134393" sldId="1852"/>
            <ac:picMk id="7" creationId="{B79B0807-E838-E669-209F-0DFD44CC2496}"/>
          </ac:picMkLst>
        </pc:picChg>
        <pc:picChg chg="add del">
          <ac:chgData name="Yoel Kortick" userId="167978f5-7f40-4909-85d5-d4149554ad4e" providerId="ADAL" clId="{178E203D-F436-4EC6-B341-688274A1FBB1}" dt="2023-09-20T11:09:39.960" v="2782" actId="478"/>
          <ac:picMkLst>
            <pc:docMk/>
            <pc:sldMk cId="3070134393" sldId="1852"/>
            <ac:picMk id="13" creationId="{B1843163-C9BC-B9BE-0D96-BA6D7EDC5A9C}"/>
          </ac:picMkLst>
        </pc:picChg>
      </pc:sldChg>
      <pc:sldChg chg="modSp add">
        <pc:chgData name="Yoel Kortick" userId="167978f5-7f40-4909-85d5-d4149554ad4e" providerId="ADAL" clId="{178E203D-F436-4EC6-B341-688274A1FBB1}" dt="2023-09-21T05:14:31.577" v="3580"/>
        <pc:sldMkLst>
          <pc:docMk/>
          <pc:sldMk cId="420304420" sldId="1853"/>
        </pc:sldMkLst>
        <pc:spChg chg="mod">
          <ac:chgData name="Yoel Kortick" userId="167978f5-7f40-4909-85d5-d4149554ad4e" providerId="ADAL" clId="{178E203D-F436-4EC6-B341-688274A1FBB1}" dt="2023-09-21T05:14:31.577" v="3580"/>
          <ac:spMkLst>
            <pc:docMk/>
            <pc:sldMk cId="420304420" sldId="1853"/>
            <ac:spMk id="3" creationId="{4FC18B40-6547-41EC-8A0E-1C8F40E0A42F}"/>
          </ac:spMkLst>
        </pc:spChg>
        <pc:spChg chg="mod">
          <ac:chgData name="Yoel Kortick" userId="167978f5-7f40-4909-85d5-d4149554ad4e" providerId="ADAL" clId="{178E203D-F436-4EC6-B341-688274A1FBB1}" dt="2023-09-21T05:14:31.577" v="3580"/>
          <ac:spMkLst>
            <pc:docMk/>
            <pc:sldMk cId="420304420" sldId="185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595737322" sldId="1854"/>
        </pc:sldMkLst>
        <pc:spChg chg="mod">
          <ac:chgData name="Yoel Kortick" userId="167978f5-7f40-4909-85d5-d4149554ad4e" providerId="ADAL" clId="{178E203D-F436-4EC6-B341-688274A1FBB1}" dt="2023-09-21T05:14:31.577" v="3580"/>
          <ac:spMkLst>
            <pc:docMk/>
            <pc:sldMk cId="1595737322" sldId="1854"/>
            <ac:spMk id="3" creationId="{4FC18B40-6547-41EC-8A0E-1C8F40E0A42F}"/>
          </ac:spMkLst>
        </pc:spChg>
        <pc:picChg chg="add mod">
          <ac:chgData name="Yoel Kortick" userId="167978f5-7f40-4909-85d5-d4149554ad4e" providerId="ADAL" clId="{178E203D-F436-4EC6-B341-688274A1FBB1}" dt="2023-09-20T11:21:37.092" v="3007" actId="208"/>
          <ac:picMkLst>
            <pc:docMk/>
            <pc:sldMk cId="1595737322" sldId="1854"/>
            <ac:picMk id="5" creationId="{7ABB383E-188F-E790-07B8-CD216C09A733}"/>
          </ac:picMkLst>
        </pc:picChg>
        <pc:picChg chg="add del">
          <ac:chgData name="Yoel Kortick" userId="167978f5-7f40-4909-85d5-d4149554ad4e" providerId="ADAL" clId="{178E203D-F436-4EC6-B341-688274A1FBB1}" dt="2023-09-20T11:21:51.359" v="3010" actId="478"/>
          <ac:picMkLst>
            <pc:docMk/>
            <pc:sldMk cId="1595737322" sldId="1854"/>
            <ac:picMk id="7" creationId="{BA5E3A40-B654-FE28-1070-6216D0EBC87F}"/>
          </ac:picMkLst>
        </pc:picChg>
        <pc:picChg chg="add mod">
          <ac:chgData name="Yoel Kortick" userId="167978f5-7f40-4909-85d5-d4149554ad4e" providerId="ADAL" clId="{178E203D-F436-4EC6-B341-688274A1FBB1}" dt="2023-09-20T11:22:09.252" v="3016" actId="208"/>
          <ac:picMkLst>
            <pc:docMk/>
            <pc:sldMk cId="1595737322" sldId="1854"/>
            <ac:picMk id="9" creationId="{8C742147-B509-AA88-7CD1-4CFBFEDE9D75}"/>
          </ac:picMkLst>
        </pc:picChg>
        <pc:picChg chg="del">
          <ac:chgData name="Yoel Kortick" userId="167978f5-7f40-4909-85d5-d4149554ad4e" providerId="ADAL" clId="{178E203D-F436-4EC6-B341-688274A1FBB1}" dt="2023-09-20T11:21:48.354" v="3008" actId="478"/>
          <ac:picMkLst>
            <pc:docMk/>
            <pc:sldMk cId="1595737322" sldId="1854"/>
            <ac:picMk id="10" creationId="{FB827A39-4F0D-DC27-62A4-4EB4D9ED8C5C}"/>
          </ac:picMkLst>
        </pc:picChg>
        <pc:picChg chg="del">
          <ac:chgData name="Yoel Kortick" userId="167978f5-7f40-4909-85d5-d4149554ad4e" providerId="ADAL" clId="{178E203D-F436-4EC6-B341-688274A1FBB1}" dt="2023-09-20T11:21:31.489" v="3003" actId="478"/>
          <ac:picMkLst>
            <pc:docMk/>
            <pc:sldMk cId="1595737322" sldId="1854"/>
            <ac:picMk id="13" creationId="{9941571B-FC79-8488-3A76-38F6EA02C796}"/>
          </ac:picMkLst>
        </pc:picChg>
      </pc:sldChg>
      <pc:sldChg chg="addSp delSp modSp add mod">
        <pc:chgData name="Yoel Kortick" userId="167978f5-7f40-4909-85d5-d4149554ad4e" providerId="ADAL" clId="{178E203D-F436-4EC6-B341-688274A1FBB1}" dt="2023-09-21T05:14:31.577" v="3580"/>
        <pc:sldMkLst>
          <pc:docMk/>
          <pc:sldMk cId="2033295952" sldId="1855"/>
        </pc:sldMkLst>
        <pc:spChg chg="mod">
          <ac:chgData name="Yoel Kortick" userId="167978f5-7f40-4909-85d5-d4149554ad4e" providerId="ADAL" clId="{178E203D-F436-4EC6-B341-688274A1FBB1}" dt="2023-09-21T05:14:31.577" v="3580"/>
          <ac:spMkLst>
            <pc:docMk/>
            <pc:sldMk cId="2033295952" sldId="1855"/>
            <ac:spMk id="3" creationId="{4FC18B40-6547-41EC-8A0E-1C8F40E0A42F}"/>
          </ac:spMkLst>
        </pc:spChg>
        <pc:spChg chg="mod">
          <ac:chgData name="Yoel Kortick" userId="167978f5-7f40-4909-85d5-d4149554ad4e" providerId="ADAL" clId="{178E203D-F436-4EC6-B341-688274A1FBB1}" dt="2023-09-21T05:14:31.577" v="3580"/>
          <ac:spMkLst>
            <pc:docMk/>
            <pc:sldMk cId="2033295952" sldId="1855"/>
            <ac:spMk id="4" creationId="{2490F34D-A7E2-4EA9-8B1A-78371A1F1CD1}"/>
          </ac:spMkLst>
        </pc:spChg>
        <pc:spChg chg="mod">
          <ac:chgData name="Yoel Kortick" userId="167978f5-7f40-4909-85d5-d4149554ad4e" providerId="ADAL" clId="{178E203D-F436-4EC6-B341-688274A1FBB1}" dt="2023-09-20T11:32:06.696" v="3021" actId="14100"/>
          <ac:spMkLst>
            <pc:docMk/>
            <pc:sldMk cId="2033295952" sldId="1855"/>
            <ac:spMk id="6" creationId="{75450F1C-11E3-E84E-2E86-E871DF93279B}"/>
          </ac:spMkLst>
        </pc:spChg>
        <pc:picChg chg="del">
          <ac:chgData name="Yoel Kortick" userId="167978f5-7f40-4909-85d5-d4149554ad4e" providerId="ADAL" clId="{178E203D-F436-4EC6-B341-688274A1FBB1}" dt="2023-09-20T11:31:53.081" v="3017" actId="478"/>
          <ac:picMkLst>
            <pc:docMk/>
            <pc:sldMk cId="2033295952" sldId="1855"/>
            <ac:picMk id="5" creationId="{2125BA76-6AB3-2AEA-455F-6030A32C89F2}"/>
          </ac:picMkLst>
        </pc:picChg>
        <pc:picChg chg="add mod ord">
          <ac:chgData name="Yoel Kortick" userId="167978f5-7f40-4909-85d5-d4149554ad4e" providerId="ADAL" clId="{178E203D-F436-4EC6-B341-688274A1FBB1}" dt="2023-09-20T11:32:09.170" v="3022" actId="208"/>
          <ac:picMkLst>
            <pc:docMk/>
            <pc:sldMk cId="2033295952" sldId="1855"/>
            <ac:picMk id="7" creationId="{41A7C168-C444-8A3D-62C1-123F64B4FAA7}"/>
          </ac:picMkLst>
        </pc:picChg>
      </pc:sldChg>
      <pc:sldChg chg="addSp delSp modSp add mod">
        <pc:chgData name="Yoel Kortick" userId="167978f5-7f40-4909-85d5-d4149554ad4e" providerId="ADAL" clId="{178E203D-F436-4EC6-B341-688274A1FBB1}" dt="2023-09-21T05:14:31.577" v="3580"/>
        <pc:sldMkLst>
          <pc:docMk/>
          <pc:sldMk cId="1633253681" sldId="1856"/>
        </pc:sldMkLst>
        <pc:spChg chg="mod">
          <ac:chgData name="Yoel Kortick" userId="167978f5-7f40-4909-85d5-d4149554ad4e" providerId="ADAL" clId="{178E203D-F436-4EC6-B341-688274A1FBB1}" dt="2023-09-21T05:14:31.577" v="3580"/>
          <ac:spMkLst>
            <pc:docMk/>
            <pc:sldMk cId="1633253681" sldId="1856"/>
            <ac:spMk id="3" creationId="{4FC18B40-6547-41EC-8A0E-1C8F40E0A42F}"/>
          </ac:spMkLst>
        </pc:spChg>
        <pc:spChg chg="mod">
          <ac:chgData name="Yoel Kortick" userId="167978f5-7f40-4909-85d5-d4149554ad4e" providerId="ADAL" clId="{178E203D-F436-4EC6-B341-688274A1FBB1}" dt="2023-09-21T05:14:31.577" v="3580"/>
          <ac:spMkLst>
            <pc:docMk/>
            <pc:sldMk cId="1633253681" sldId="1856"/>
            <ac:spMk id="4" creationId="{2490F34D-A7E2-4EA9-8B1A-78371A1F1CD1}"/>
          </ac:spMkLst>
        </pc:spChg>
        <pc:spChg chg="add mod">
          <ac:chgData name="Yoel Kortick" userId="167978f5-7f40-4909-85d5-d4149554ad4e" providerId="ADAL" clId="{178E203D-F436-4EC6-B341-688274A1FBB1}" dt="2023-09-20T11:34:18.837" v="3090" actId="208"/>
          <ac:spMkLst>
            <pc:docMk/>
            <pc:sldMk cId="1633253681" sldId="1856"/>
            <ac:spMk id="6" creationId="{E7202A11-57E6-5989-3440-1AF7A34FCBFC}"/>
          </ac:spMkLst>
        </pc:spChg>
        <pc:spChg chg="del">
          <ac:chgData name="Yoel Kortick" userId="167978f5-7f40-4909-85d5-d4149554ad4e" providerId="ADAL" clId="{178E203D-F436-4EC6-B341-688274A1FBB1}" dt="2023-09-20T11:10:35.341" v="2790" actId="478"/>
          <ac:spMkLst>
            <pc:docMk/>
            <pc:sldMk cId="1633253681" sldId="1856"/>
            <ac:spMk id="11" creationId="{750AAA4A-274C-A94C-AE75-70988A5E545B}"/>
          </ac:spMkLst>
        </pc:spChg>
        <pc:picChg chg="add mod">
          <ac:chgData name="Yoel Kortick" userId="167978f5-7f40-4909-85d5-d4149554ad4e" providerId="ADAL" clId="{178E203D-F436-4EC6-B341-688274A1FBB1}" dt="2023-09-20T11:14:43.277" v="3002" actId="208"/>
          <ac:picMkLst>
            <pc:docMk/>
            <pc:sldMk cId="1633253681" sldId="1856"/>
            <ac:picMk id="5" creationId="{394E4CCC-B4EF-35BD-5151-4C755588B555}"/>
          </ac:picMkLst>
        </pc:picChg>
        <pc:picChg chg="del">
          <ac:chgData name="Yoel Kortick" userId="167978f5-7f40-4909-85d5-d4149554ad4e" providerId="ADAL" clId="{178E203D-F436-4EC6-B341-688274A1FBB1}" dt="2023-09-20T11:10:35.341" v="2790" actId="478"/>
          <ac:picMkLst>
            <pc:docMk/>
            <pc:sldMk cId="1633253681" sldId="1856"/>
            <ac:picMk id="7" creationId="{B79B0807-E838-E669-209F-0DFD44CC2496}"/>
          </ac:picMkLst>
        </pc:picChg>
        <pc:cxnChg chg="del">
          <ac:chgData name="Yoel Kortick" userId="167978f5-7f40-4909-85d5-d4149554ad4e" providerId="ADAL" clId="{178E203D-F436-4EC6-B341-688274A1FBB1}" dt="2023-09-20T11:10:35.341" v="2790" actId="478"/>
          <ac:cxnSpMkLst>
            <pc:docMk/>
            <pc:sldMk cId="1633253681" sldId="1856"/>
            <ac:cxnSpMk id="15" creationId="{2C513B3E-0B97-FC0B-5505-C5F2E99715B6}"/>
          </ac:cxnSpMkLst>
        </pc:cxnChg>
        <pc:cxnChg chg="del">
          <ac:chgData name="Yoel Kortick" userId="167978f5-7f40-4909-85d5-d4149554ad4e" providerId="ADAL" clId="{178E203D-F436-4EC6-B341-688274A1FBB1}" dt="2023-09-20T11:10:35.341" v="2790" actId="478"/>
          <ac:cxnSpMkLst>
            <pc:docMk/>
            <pc:sldMk cId="1633253681" sldId="1856"/>
            <ac:cxnSpMk id="16" creationId="{A96DE0E0-3E45-FFD2-1D4D-D9C03186C2A6}"/>
          </ac:cxnSpMkLst>
        </pc:cxnChg>
      </pc:sldChg>
      <pc:sldChg chg="modSp add">
        <pc:chgData name="Yoel Kortick" userId="167978f5-7f40-4909-85d5-d4149554ad4e" providerId="ADAL" clId="{178E203D-F436-4EC6-B341-688274A1FBB1}" dt="2023-09-21T05:14:31.577" v="3580"/>
        <pc:sldMkLst>
          <pc:docMk/>
          <pc:sldMk cId="1190637392" sldId="1857"/>
        </pc:sldMkLst>
        <pc:spChg chg="mod">
          <ac:chgData name="Yoel Kortick" userId="167978f5-7f40-4909-85d5-d4149554ad4e" providerId="ADAL" clId="{178E203D-F436-4EC6-B341-688274A1FBB1}" dt="2023-09-21T05:14:31.577" v="3580"/>
          <ac:spMkLst>
            <pc:docMk/>
            <pc:sldMk cId="1190637392" sldId="1857"/>
            <ac:spMk id="3" creationId="{4FC18B40-6547-41EC-8A0E-1C8F40E0A42F}"/>
          </ac:spMkLst>
        </pc:spChg>
        <pc:spChg chg="mod">
          <ac:chgData name="Yoel Kortick" userId="167978f5-7f40-4909-85d5-d4149554ad4e" providerId="ADAL" clId="{178E203D-F436-4EC6-B341-688274A1FBB1}" dt="2023-09-21T05:14:31.577" v="3580"/>
          <ac:spMkLst>
            <pc:docMk/>
            <pc:sldMk cId="1190637392" sldId="1857"/>
            <ac:spMk id="4" creationId="{2490F34D-A7E2-4EA9-8B1A-78371A1F1CD1}"/>
          </ac:spMkLst>
        </pc:spChg>
      </pc:sldChg>
      <pc:sldChg chg="modSp add mod">
        <pc:chgData name="Yoel Kortick" userId="167978f5-7f40-4909-85d5-d4149554ad4e" providerId="ADAL" clId="{178E203D-F436-4EC6-B341-688274A1FBB1}" dt="2023-09-21T05:14:31.577" v="3580"/>
        <pc:sldMkLst>
          <pc:docMk/>
          <pc:sldMk cId="3477138020" sldId="1858"/>
        </pc:sldMkLst>
        <pc:spChg chg="mod">
          <ac:chgData name="Yoel Kortick" userId="167978f5-7f40-4909-85d5-d4149554ad4e" providerId="ADAL" clId="{178E203D-F436-4EC6-B341-688274A1FBB1}" dt="2023-09-21T05:14:31.577" v="3580"/>
          <ac:spMkLst>
            <pc:docMk/>
            <pc:sldMk cId="3477138020" sldId="1858"/>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2432675236" sldId="1859"/>
        </pc:sldMkLst>
        <pc:spChg chg="mod">
          <ac:chgData name="Yoel Kortick" userId="167978f5-7f40-4909-85d5-d4149554ad4e" providerId="ADAL" clId="{178E203D-F436-4EC6-B341-688274A1FBB1}" dt="2023-09-21T05:14:31.577" v="3580"/>
          <ac:spMkLst>
            <pc:docMk/>
            <pc:sldMk cId="2432675236" sldId="1859"/>
            <ac:spMk id="3" creationId="{4FC18B40-6547-41EC-8A0E-1C8F40E0A42F}"/>
          </ac:spMkLst>
        </pc:spChg>
        <pc:spChg chg="mod">
          <ac:chgData name="Yoel Kortick" userId="167978f5-7f40-4909-85d5-d4149554ad4e" providerId="ADAL" clId="{178E203D-F436-4EC6-B341-688274A1FBB1}" dt="2023-09-21T05:14:31.577" v="3580"/>
          <ac:spMkLst>
            <pc:docMk/>
            <pc:sldMk cId="2432675236" sldId="1859"/>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110093184" sldId="1860"/>
        </pc:sldMkLst>
        <pc:spChg chg="mod">
          <ac:chgData name="Yoel Kortick" userId="167978f5-7f40-4909-85d5-d4149554ad4e" providerId="ADAL" clId="{178E203D-F436-4EC6-B341-688274A1FBB1}" dt="2023-09-21T05:14:31.577" v="3580"/>
          <ac:spMkLst>
            <pc:docMk/>
            <pc:sldMk cId="1110093184" sldId="1860"/>
            <ac:spMk id="3" creationId="{4FC18B40-6547-41EC-8A0E-1C8F40E0A42F}"/>
          </ac:spMkLst>
        </pc:spChg>
        <pc:spChg chg="mod">
          <ac:chgData name="Yoel Kortick" userId="167978f5-7f40-4909-85d5-d4149554ad4e" providerId="ADAL" clId="{178E203D-F436-4EC6-B341-688274A1FBB1}" dt="2023-09-21T05:14:31.577" v="3580"/>
          <ac:spMkLst>
            <pc:docMk/>
            <pc:sldMk cId="1110093184" sldId="1860"/>
            <ac:spMk id="12" creationId="{E8E43AC9-5C96-4798-B751-EDB6EC40D17B}"/>
          </ac:spMkLst>
        </pc:spChg>
        <pc:spChg chg="mod">
          <ac:chgData name="Yoel Kortick" userId="167978f5-7f40-4909-85d5-d4149554ad4e" providerId="ADAL" clId="{178E203D-F436-4EC6-B341-688274A1FBB1}" dt="2023-09-20T11:37:41.528" v="3126" actId="14100"/>
          <ac:spMkLst>
            <pc:docMk/>
            <pc:sldMk cId="1110093184" sldId="1860"/>
            <ac:spMk id="13" creationId="{FB1CA456-C550-4C1F-AACF-C1AD6CCDD186}"/>
          </ac:spMkLst>
        </pc:spChg>
        <pc:spChg chg="mod">
          <ac:chgData name="Yoel Kortick" userId="167978f5-7f40-4909-85d5-d4149554ad4e" providerId="ADAL" clId="{178E203D-F436-4EC6-B341-688274A1FBB1}" dt="2023-09-20T11:37:46.914" v="3129" actId="1076"/>
          <ac:spMkLst>
            <pc:docMk/>
            <pc:sldMk cId="1110093184" sldId="1860"/>
            <ac:spMk id="14" creationId="{F1D2BB33-47EF-482F-A608-9A4436412A37}"/>
          </ac:spMkLst>
        </pc:spChg>
        <pc:picChg chg="add mod ord">
          <ac:chgData name="Yoel Kortick" userId="167978f5-7f40-4909-85d5-d4149554ad4e" providerId="ADAL" clId="{178E203D-F436-4EC6-B341-688274A1FBB1}" dt="2023-09-20T11:38:06.746" v="3135" actId="208"/>
          <ac:picMkLst>
            <pc:docMk/>
            <pc:sldMk cId="1110093184" sldId="1860"/>
            <ac:picMk id="4" creationId="{29B5E241-ACB0-5F0A-86A3-98B189468553}"/>
          </ac:picMkLst>
        </pc:picChg>
        <pc:picChg chg="del">
          <ac:chgData name="Yoel Kortick" userId="167978f5-7f40-4909-85d5-d4149554ad4e" providerId="ADAL" clId="{178E203D-F436-4EC6-B341-688274A1FBB1}" dt="2023-09-20T11:37:31.663" v="3120" actId="478"/>
          <ac:picMkLst>
            <pc:docMk/>
            <pc:sldMk cId="1110093184" sldId="1860"/>
            <ac:picMk id="9" creationId="{3F40012B-396A-1B82-4D25-FF0B2E7FDDE7}"/>
          </ac:picMkLst>
        </pc:picChg>
        <pc:cxnChg chg="mod">
          <ac:chgData name="Yoel Kortick" userId="167978f5-7f40-4909-85d5-d4149554ad4e" providerId="ADAL" clId="{178E203D-F436-4EC6-B341-688274A1FBB1}" dt="2023-09-20T11:37:46.914" v="3129" actId="1076"/>
          <ac:cxnSpMkLst>
            <pc:docMk/>
            <pc:sldMk cId="1110093184" sldId="1860"/>
            <ac:cxnSpMk id="16" creationId="{21F2F931-11A9-44E6-B69A-66FB4E5F8696}"/>
          </ac:cxnSpMkLst>
        </pc:cxnChg>
        <pc:cxnChg chg="mod">
          <ac:chgData name="Yoel Kortick" userId="167978f5-7f40-4909-85d5-d4149554ad4e" providerId="ADAL" clId="{178E203D-F436-4EC6-B341-688274A1FBB1}" dt="2023-09-20T11:38:00.383" v="3132" actId="14100"/>
          <ac:cxnSpMkLst>
            <pc:docMk/>
            <pc:sldMk cId="1110093184" sldId="1860"/>
            <ac:cxnSpMk id="18" creationId="{1C684AFA-F5E4-46C3-99E9-7D1212EFC483}"/>
          </ac:cxnSpMkLst>
        </pc:cxnChg>
      </pc:sldChg>
      <pc:sldChg chg="modSp add mod">
        <pc:chgData name="Yoel Kortick" userId="167978f5-7f40-4909-85d5-d4149554ad4e" providerId="ADAL" clId="{178E203D-F436-4EC6-B341-688274A1FBB1}" dt="2023-09-21T05:14:31.577" v="3580"/>
        <pc:sldMkLst>
          <pc:docMk/>
          <pc:sldMk cId="3275506538" sldId="1861"/>
        </pc:sldMkLst>
        <pc:spChg chg="mod">
          <ac:chgData name="Yoel Kortick" userId="167978f5-7f40-4909-85d5-d4149554ad4e" providerId="ADAL" clId="{178E203D-F436-4EC6-B341-688274A1FBB1}" dt="2023-09-21T05:14:31.577" v="3580"/>
          <ac:spMkLst>
            <pc:docMk/>
            <pc:sldMk cId="3275506538" sldId="1861"/>
            <ac:spMk id="3" creationId="{4FC18B40-6547-41EC-8A0E-1C8F40E0A42F}"/>
          </ac:spMkLst>
        </pc:spChg>
        <pc:spChg chg="mod">
          <ac:chgData name="Yoel Kortick" userId="167978f5-7f40-4909-85d5-d4149554ad4e" providerId="ADAL" clId="{178E203D-F436-4EC6-B341-688274A1FBB1}" dt="2023-09-21T05:14:31.577" v="3580"/>
          <ac:spMkLst>
            <pc:docMk/>
            <pc:sldMk cId="3275506538" sldId="1861"/>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649823636" sldId="1862"/>
        </pc:sldMkLst>
        <pc:spChg chg="mod">
          <ac:chgData name="Yoel Kortick" userId="167978f5-7f40-4909-85d5-d4149554ad4e" providerId="ADAL" clId="{178E203D-F436-4EC6-B341-688274A1FBB1}" dt="2023-09-21T05:14:31.577" v="3580"/>
          <ac:spMkLst>
            <pc:docMk/>
            <pc:sldMk cId="1649823636" sldId="1862"/>
            <ac:spMk id="3" creationId="{4FC18B40-6547-41EC-8A0E-1C8F40E0A42F}"/>
          </ac:spMkLst>
        </pc:spChg>
        <pc:spChg chg="mod">
          <ac:chgData name="Yoel Kortick" userId="167978f5-7f40-4909-85d5-d4149554ad4e" providerId="ADAL" clId="{178E203D-F436-4EC6-B341-688274A1FBB1}" dt="2023-09-20T11:36:58.903" v="3117" actId="1076"/>
          <ac:spMkLst>
            <pc:docMk/>
            <pc:sldMk cId="1649823636" sldId="1862"/>
            <ac:spMk id="6" creationId="{142378E3-0F33-3FFE-7076-B12A02B94888}"/>
          </ac:spMkLst>
        </pc:spChg>
        <pc:spChg chg="mod">
          <ac:chgData name="Yoel Kortick" userId="167978f5-7f40-4909-85d5-d4149554ad4e" providerId="ADAL" clId="{178E203D-F436-4EC6-B341-688274A1FBB1}" dt="2023-09-21T05:14:31.577" v="3580"/>
          <ac:spMkLst>
            <pc:docMk/>
            <pc:sldMk cId="1649823636" sldId="1862"/>
            <ac:spMk id="12" creationId="{E8E43AC9-5C96-4798-B751-EDB6EC40D17B}"/>
          </ac:spMkLst>
        </pc:spChg>
        <pc:spChg chg="mod">
          <ac:chgData name="Yoel Kortick" userId="167978f5-7f40-4909-85d5-d4149554ad4e" providerId="ADAL" clId="{178E203D-F436-4EC6-B341-688274A1FBB1}" dt="2023-09-20T11:36:56.419" v="3116" actId="14100"/>
          <ac:spMkLst>
            <pc:docMk/>
            <pc:sldMk cId="1649823636" sldId="1862"/>
            <ac:spMk id="19" creationId="{19966735-21AD-A387-E14D-396B2A32F093}"/>
          </ac:spMkLst>
        </pc:spChg>
        <pc:picChg chg="add mod ord">
          <ac:chgData name="Yoel Kortick" userId="167978f5-7f40-4909-85d5-d4149554ad4e" providerId="ADAL" clId="{178E203D-F436-4EC6-B341-688274A1FBB1}" dt="2023-09-20T11:38:16.509" v="3136" actId="208"/>
          <ac:picMkLst>
            <pc:docMk/>
            <pc:sldMk cId="1649823636" sldId="1862"/>
            <ac:picMk id="4" creationId="{5A1EED05-A59D-B3FF-0CA5-8B2521913078}"/>
          </ac:picMkLst>
        </pc:picChg>
        <pc:picChg chg="del">
          <ac:chgData name="Yoel Kortick" userId="167978f5-7f40-4909-85d5-d4149554ad4e" providerId="ADAL" clId="{178E203D-F436-4EC6-B341-688274A1FBB1}" dt="2023-09-20T11:36:47.081" v="3112" actId="478"/>
          <ac:picMkLst>
            <pc:docMk/>
            <pc:sldMk cId="1649823636" sldId="1862"/>
            <ac:picMk id="15" creationId="{0F689B7A-E41D-3293-8751-AFCC4B94E1E3}"/>
          </ac:picMkLst>
        </pc:picChg>
        <pc:cxnChg chg="mod">
          <ac:chgData name="Yoel Kortick" userId="167978f5-7f40-4909-85d5-d4149554ad4e" providerId="ADAL" clId="{178E203D-F436-4EC6-B341-688274A1FBB1}" dt="2023-09-20T11:37:05.694" v="3119" actId="1038"/>
          <ac:cxnSpMkLst>
            <pc:docMk/>
            <pc:sldMk cId="1649823636" sldId="1862"/>
            <ac:cxnSpMk id="8" creationId="{98E2308D-66DA-C0F2-EC14-AEFA71145AA1}"/>
          </ac:cxnSpMkLst>
        </pc:cxnChg>
        <pc:cxnChg chg="mod">
          <ac:chgData name="Yoel Kortick" userId="167978f5-7f40-4909-85d5-d4149554ad4e" providerId="ADAL" clId="{178E203D-F436-4EC6-B341-688274A1FBB1}" dt="2023-09-20T11:37:05.694" v="3119" actId="1038"/>
          <ac:cxnSpMkLst>
            <pc:docMk/>
            <pc:sldMk cId="1649823636" sldId="1862"/>
            <ac:cxnSpMk id="9" creationId="{5758AC48-1359-6ABC-95F4-BCAA834AF067}"/>
          </ac:cxnSpMkLst>
        </pc:cxnChg>
      </pc:sldChg>
      <pc:sldChg chg="modSp add mod">
        <pc:chgData name="Yoel Kortick" userId="167978f5-7f40-4909-85d5-d4149554ad4e" providerId="ADAL" clId="{178E203D-F436-4EC6-B341-688274A1FBB1}" dt="2023-09-21T05:14:31.577" v="3580"/>
        <pc:sldMkLst>
          <pc:docMk/>
          <pc:sldMk cId="3010823598" sldId="1863"/>
        </pc:sldMkLst>
        <pc:spChg chg="mod">
          <ac:chgData name="Yoel Kortick" userId="167978f5-7f40-4909-85d5-d4149554ad4e" providerId="ADAL" clId="{178E203D-F436-4EC6-B341-688274A1FBB1}" dt="2023-09-21T05:14:31.577" v="3580"/>
          <ac:spMkLst>
            <pc:docMk/>
            <pc:sldMk cId="3010823598" sldId="1863"/>
            <ac:spMk id="3" creationId="{4FC18B40-6547-41EC-8A0E-1C8F40E0A42F}"/>
          </ac:spMkLst>
        </pc:spChg>
        <pc:spChg chg="mod">
          <ac:chgData name="Yoel Kortick" userId="167978f5-7f40-4909-85d5-d4149554ad4e" providerId="ADAL" clId="{178E203D-F436-4EC6-B341-688274A1FBB1}" dt="2023-09-21T05:14:31.577" v="3580"/>
          <ac:spMkLst>
            <pc:docMk/>
            <pc:sldMk cId="3010823598" sldId="1863"/>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1058564140" sldId="1864"/>
        </pc:sldMkLst>
        <pc:spChg chg="mod">
          <ac:chgData name="Yoel Kortick" userId="167978f5-7f40-4909-85d5-d4149554ad4e" providerId="ADAL" clId="{178E203D-F436-4EC6-B341-688274A1FBB1}" dt="2023-09-21T05:14:31.577" v="3580"/>
          <ac:spMkLst>
            <pc:docMk/>
            <pc:sldMk cId="1058564140" sldId="1864"/>
            <ac:spMk id="3" creationId="{4FC18B40-6547-41EC-8A0E-1C8F40E0A42F}"/>
          </ac:spMkLst>
        </pc:spChg>
        <pc:spChg chg="mod">
          <ac:chgData name="Yoel Kortick" userId="167978f5-7f40-4909-85d5-d4149554ad4e" providerId="ADAL" clId="{178E203D-F436-4EC6-B341-688274A1FBB1}" dt="2023-09-20T12:04:04.006" v="3468" actId="14100"/>
          <ac:spMkLst>
            <pc:docMk/>
            <pc:sldMk cId="1058564140" sldId="1864"/>
            <ac:spMk id="8" creationId="{1E526910-B740-43BB-9934-776ECEBC2ABA}"/>
          </ac:spMkLst>
        </pc:spChg>
        <pc:spChg chg="mod">
          <ac:chgData name="Yoel Kortick" userId="167978f5-7f40-4909-85d5-d4149554ad4e" providerId="ADAL" clId="{178E203D-F436-4EC6-B341-688274A1FBB1}" dt="2023-09-20T12:04:17.683" v="3470" actId="14100"/>
          <ac:spMkLst>
            <pc:docMk/>
            <pc:sldMk cId="1058564140" sldId="1864"/>
            <ac:spMk id="9" creationId="{F393EE36-AA6E-4DC6-92C1-2A8879A01ECC}"/>
          </ac:spMkLst>
        </pc:spChg>
        <pc:picChg chg="add del">
          <ac:chgData name="Yoel Kortick" userId="167978f5-7f40-4909-85d5-d4149554ad4e" providerId="ADAL" clId="{178E203D-F436-4EC6-B341-688274A1FBB1}" dt="2023-09-20T11:39:01.661" v="3141" actId="478"/>
          <ac:picMkLst>
            <pc:docMk/>
            <pc:sldMk cId="1058564140" sldId="1864"/>
            <ac:picMk id="4" creationId="{A8DE6F88-5605-D8C4-129F-208A53610163}"/>
          </ac:picMkLst>
        </pc:picChg>
        <pc:picChg chg="add del">
          <ac:chgData name="Yoel Kortick" userId="167978f5-7f40-4909-85d5-d4149554ad4e" providerId="ADAL" clId="{178E203D-F436-4EC6-B341-688274A1FBB1}" dt="2023-09-20T11:38:56.595" v="3139" actId="22"/>
          <ac:picMkLst>
            <pc:docMk/>
            <pc:sldMk cId="1058564140" sldId="1864"/>
            <ac:picMk id="5" creationId="{A03A2CDF-A62E-4C5F-DB25-610DA0F98008}"/>
          </ac:picMkLst>
        </pc:picChg>
        <pc:picChg chg="add del mod ord">
          <ac:chgData name="Yoel Kortick" userId="167978f5-7f40-4909-85d5-d4149554ad4e" providerId="ADAL" clId="{178E203D-F436-4EC6-B341-688274A1FBB1}" dt="2023-09-20T12:03:51.255" v="3462" actId="478"/>
          <ac:picMkLst>
            <pc:docMk/>
            <pc:sldMk cId="1058564140" sldId="1864"/>
            <ac:picMk id="7" creationId="{240A649A-65B5-2A0D-1BB6-13B705E38B81}"/>
          </ac:picMkLst>
        </pc:picChg>
        <pc:picChg chg="add mod ord">
          <ac:chgData name="Yoel Kortick" userId="167978f5-7f40-4909-85d5-d4149554ad4e" providerId="ADAL" clId="{178E203D-F436-4EC6-B341-688274A1FBB1}" dt="2023-09-20T12:04:19.177" v="3471" actId="208"/>
          <ac:picMkLst>
            <pc:docMk/>
            <pc:sldMk cId="1058564140" sldId="1864"/>
            <ac:picMk id="11" creationId="{491A0EF1-A902-9F8D-BFF3-225FCB34F683}"/>
          </ac:picMkLst>
        </pc:picChg>
      </pc:sldChg>
      <pc:sldChg chg="modSp add mod">
        <pc:chgData name="Yoel Kortick" userId="167978f5-7f40-4909-85d5-d4149554ad4e" providerId="ADAL" clId="{178E203D-F436-4EC6-B341-688274A1FBB1}" dt="2023-09-21T05:14:31.577" v="3580"/>
        <pc:sldMkLst>
          <pc:docMk/>
          <pc:sldMk cId="2018864340" sldId="1865"/>
        </pc:sldMkLst>
        <pc:spChg chg="mod">
          <ac:chgData name="Yoel Kortick" userId="167978f5-7f40-4909-85d5-d4149554ad4e" providerId="ADAL" clId="{178E203D-F436-4EC6-B341-688274A1FBB1}" dt="2023-09-21T05:14:31.577" v="3580"/>
          <ac:spMkLst>
            <pc:docMk/>
            <pc:sldMk cId="2018864340" sldId="1865"/>
            <ac:spMk id="3" creationId="{4FC18B40-6547-41EC-8A0E-1C8F40E0A42F}"/>
          </ac:spMkLst>
        </pc:spChg>
        <pc:spChg chg="mod">
          <ac:chgData name="Yoel Kortick" userId="167978f5-7f40-4909-85d5-d4149554ad4e" providerId="ADAL" clId="{178E203D-F436-4EC6-B341-688274A1FBB1}" dt="2023-09-21T05:14:31.577" v="3580"/>
          <ac:spMkLst>
            <pc:docMk/>
            <pc:sldMk cId="2018864340" sldId="186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2294378225" sldId="1866"/>
        </pc:sldMkLst>
        <pc:spChg chg="mod">
          <ac:chgData name="Yoel Kortick" userId="167978f5-7f40-4909-85d5-d4149554ad4e" providerId="ADAL" clId="{178E203D-F436-4EC6-B341-688274A1FBB1}" dt="2023-09-20T11:46:46.806" v="3289" actId="14100"/>
          <ac:spMkLst>
            <pc:docMk/>
            <pc:sldMk cId="2294378225" sldId="1866"/>
            <ac:spMk id="2" creationId="{863AC689-EBAA-4BC2-9434-BF66231F11D1}"/>
          </ac:spMkLst>
        </pc:spChg>
        <pc:spChg chg="mod">
          <ac:chgData name="Yoel Kortick" userId="167978f5-7f40-4909-85d5-d4149554ad4e" providerId="ADAL" clId="{178E203D-F436-4EC6-B341-688274A1FBB1}" dt="2023-09-21T05:14:31.577" v="3580"/>
          <ac:spMkLst>
            <pc:docMk/>
            <pc:sldMk cId="2294378225" sldId="1866"/>
            <ac:spMk id="3" creationId="{4FC18B40-6547-41EC-8A0E-1C8F40E0A42F}"/>
          </ac:spMkLst>
        </pc:spChg>
        <pc:spChg chg="mod">
          <ac:chgData name="Yoel Kortick" userId="167978f5-7f40-4909-85d5-d4149554ad4e" providerId="ADAL" clId="{178E203D-F436-4EC6-B341-688274A1FBB1}" dt="2023-09-20T11:47:03.123" v="3304" actId="14100"/>
          <ac:spMkLst>
            <pc:docMk/>
            <pc:sldMk cId="2294378225" sldId="1866"/>
            <ac:spMk id="5" creationId="{DA57F9F1-FBC5-463E-8032-E4E681CAF6D9}"/>
          </ac:spMkLst>
        </pc:spChg>
        <pc:spChg chg="mod">
          <ac:chgData name="Yoel Kortick" userId="167978f5-7f40-4909-85d5-d4149554ad4e" providerId="ADAL" clId="{178E203D-F436-4EC6-B341-688274A1FBB1}" dt="2023-09-20T11:46:59.361" v="3303" actId="1038"/>
          <ac:spMkLst>
            <pc:docMk/>
            <pc:sldMk cId="2294378225" sldId="1866"/>
            <ac:spMk id="8" creationId="{06A5938E-3004-FF0F-33A5-4A16577FF877}"/>
          </ac:spMkLst>
        </pc:spChg>
        <pc:spChg chg="mod">
          <ac:chgData name="Yoel Kortick" userId="167978f5-7f40-4909-85d5-d4149554ad4e" providerId="ADAL" clId="{178E203D-F436-4EC6-B341-688274A1FBB1}" dt="2023-09-20T11:46:51.227" v="3291" actId="14100"/>
          <ac:spMkLst>
            <pc:docMk/>
            <pc:sldMk cId="2294378225" sldId="1866"/>
            <ac:spMk id="10" creationId="{D305A98B-F680-47E5-A93E-34C7112753CD}"/>
          </ac:spMkLst>
        </pc:spChg>
        <pc:picChg chg="add mod ord">
          <ac:chgData name="Yoel Kortick" userId="167978f5-7f40-4909-85d5-d4149554ad4e" providerId="ADAL" clId="{178E203D-F436-4EC6-B341-688274A1FBB1}" dt="2023-09-20T11:47:04.859" v="3305" actId="208"/>
          <ac:picMkLst>
            <pc:docMk/>
            <pc:sldMk cId="2294378225" sldId="1866"/>
            <ac:picMk id="6" creationId="{C47FEA1D-B788-9CE4-428F-AE8212194EF6}"/>
          </ac:picMkLst>
        </pc:picChg>
        <pc:picChg chg="del">
          <ac:chgData name="Yoel Kortick" userId="167978f5-7f40-4909-85d5-d4149554ad4e" providerId="ADAL" clId="{178E203D-F436-4EC6-B341-688274A1FBB1}" dt="2023-09-20T11:46:37.872" v="3285" actId="478"/>
          <ac:picMkLst>
            <pc:docMk/>
            <pc:sldMk cId="2294378225" sldId="1866"/>
            <ac:picMk id="7" creationId="{832CDDC5-4801-A6FB-408A-B1F365EB8203}"/>
          </ac:picMkLst>
        </pc:picChg>
        <pc:cxnChg chg="mod">
          <ac:chgData name="Yoel Kortick" userId="167978f5-7f40-4909-85d5-d4149554ad4e" providerId="ADAL" clId="{178E203D-F436-4EC6-B341-688274A1FBB1}" dt="2023-09-20T11:46:59.361" v="3303" actId="1038"/>
          <ac:cxnSpMkLst>
            <pc:docMk/>
            <pc:sldMk cId="2294378225" sldId="1866"/>
            <ac:cxnSpMk id="9" creationId="{97294D09-A828-03F3-D08B-99AA14949770}"/>
          </ac:cxnSpMkLst>
        </pc:cxnChg>
        <pc:cxnChg chg="mod">
          <ac:chgData name="Yoel Kortick" userId="167978f5-7f40-4909-85d5-d4149554ad4e" providerId="ADAL" clId="{178E203D-F436-4EC6-B341-688274A1FBB1}" dt="2023-09-20T11:46:59.361" v="3303" actId="1038"/>
          <ac:cxnSpMkLst>
            <pc:docMk/>
            <pc:sldMk cId="2294378225" sldId="1866"/>
            <ac:cxnSpMk id="11" creationId="{F5A03269-E05B-30C4-65D3-445A4CFC2A05}"/>
          </ac:cxnSpMkLst>
        </pc:cxnChg>
      </pc:sldChg>
      <pc:sldChg chg="addSp delSp modSp add mod">
        <pc:chgData name="Yoel Kortick" userId="167978f5-7f40-4909-85d5-d4149554ad4e" providerId="ADAL" clId="{178E203D-F436-4EC6-B341-688274A1FBB1}" dt="2023-09-21T05:14:31.577" v="3580"/>
        <pc:sldMkLst>
          <pc:docMk/>
          <pc:sldMk cId="1600374228" sldId="1867"/>
        </pc:sldMkLst>
        <pc:spChg chg="mod">
          <ac:chgData name="Yoel Kortick" userId="167978f5-7f40-4909-85d5-d4149554ad4e" providerId="ADAL" clId="{178E203D-F436-4EC6-B341-688274A1FBB1}" dt="2023-09-21T05:14:31.577" v="3580"/>
          <ac:spMkLst>
            <pc:docMk/>
            <pc:sldMk cId="1600374228" sldId="1867"/>
            <ac:spMk id="3" creationId="{4FC18B40-6547-41EC-8A0E-1C8F40E0A42F}"/>
          </ac:spMkLst>
        </pc:spChg>
        <pc:spChg chg="add mod">
          <ac:chgData name="Yoel Kortick" userId="167978f5-7f40-4909-85d5-d4149554ad4e" providerId="ADAL" clId="{178E203D-F436-4EC6-B341-688274A1FBB1}" dt="2023-09-20T11:48:21.169" v="3324" actId="571"/>
          <ac:spMkLst>
            <pc:docMk/>
            <pc:sldMk cId="1600374228" sldId="1867"/>
            <ac:spMk id="8" creationId="{4186A580-7EA2-F80C-73A3-AA10B29DB4ED}"/>
          </ac:spMkLst>
        </pc:spChg>
        <pc:spChg chg="add mod">
          <ac:chgData name="Yoel Kortick" userId="167978f5-7f40-4909-85d5-d4149554ad4e" providerId="ADAL" clId="{178E203D-F436-4EC6-B341-688274A1FBB1}" dt="2023-09-20T11:48:21.169" v="3324" actId="571"/>
          <ac:spMkLst>
            <pc:docMk/>
            <pc:sldMk cId="1600374228" sldId="1867"/>
            <ac:spMk id="10" creationId="{C1ECA2B8-882F-2B77-2A5A-3E65AE4B6CCE}"/>
          </ac:spMkLst>
        </pc:spChg>
        <pc:spChg chg="mod">
          <ac:chgData name="Yoel Kortick" userId="167978f5-7f40-4909-85d5-d4149554ad4e" providerId="ADAL" clId="{178E203D-F436-4EC6-B341-688274A1FBB1}" dt="2023-09-21T05:14:31.577" v="3580"/>
          <ac:spMkLst>
            <pc:docMk/>
            <pc:sldMk cId="1600374228" sldId="1867"/>
            <ac:spMk id="12" creationId="{1ED9A28F-644A-7D3A-04E6-A015A2819FFD}"/>
          </ac:spMkLst>
        </pc:spChg>
        <pc:spChg chg="mod">
          <ac:chgData name="Yoel Kortick" userId="167978f5-7f40-4909-85d5-d4149554ad4e" providerId="ADAL" clId="{178E203D-F436-4EC6-B341-688274A1FBB1}" dt="2023-09-20T11:48:29.862" v="3356" actId="1035"/>
          <ac:spMkLst>
            <pc:docMk/>
            <pc:sldMk cId="1600374228" sldId="1867"/>
            <ac:spMk id="13" creationId="{1BE34C9B-CB87-0399-9514-1216005354CB}"/>
          </ac:spMkLst>
        </pc:spChg>
        <pc:spChg chg="add mod">
          <ac:chgData name="Yoel Kortick" userId="167978f5-7f40-4909-85d5-d4149554ad4e" providerId="ADAL" clId="{178E203D-F436-4EC6-B341-688274A1FBB1}" dt="2023-09-20T11:48:20.848" v="3323" actId="571"/>
          <ac:spMkLst>
            <pc:docMk/>
            <pc:sldMk cId="1600374228" sldId="1867"/>
            <ac:spMk id="16" creationId="{8B6AD783-A5DD-0ACA-3E5E-C9C4829A26F3}"/>
          </ac:spMkLst>
        </pc:spChg>
        <pc:spChg chg="add mod">
          <ac:chgData name="Yoel Kortick" userId="167978f5-7f40-4909-85d5-d4149554ad4e" providerId="ADAL" clId="{178E203D-F436-4EC6-B341-688274A1FBB1}" dt="2023-09-20T11:48:20.848" v="3323" actId="571"/>
          <ac:spMkLst>
            <pc:docMk/>
            <pc:sldMk cId="1600374228" sldId="1867"/>
            <ac:spMk id="17" creationId="{DB375499-D077-5F26-9B51-3A11A9EA3CCD}"/>
          </ac:spMkLst>
        </pc:spChg>
        <pc:picChg chg="add del ord">
          <ac:chgData name="Yoel Kortick" userId="167978f5-7f40-4909-85d5-d4149554ad4e" providerId="ADAL" clId="{178E203D-F436-4EC6-B341-688274A1FBB1}" dt="2023-09-20T11:47:55.198" v="3316" actId="22"/>
          <ac:picMkLst>
            <pc:docMk/>
            <pc:sldMk cId="1600374228" sldId="1867"/>
            <ac:picMk id="4" creationId="{19B3BE85-820D-226A-16A8-51BEFC14C5AC}"/>
          </ac:picMkLst>
        </pc:picChg>
        <pc:picChg chg="add mod ord">
          <ac:chgData name="Yoel Kortick" userId="167978f5-7f40-4909-85d5-d4149554ad4e" providerId="ADAL" clId="{178E203D-F436-4EC6-B341-688274A1FBB1}" dt="2023-09-20T11:48:32.442" v="3357" actId="208"/>
          <ac:picMkLst>
            <pc:docMk/>
            <pc:sldMk cId="1600374228" sldId="1867"/>
            <ac:picMk id="6" creationId="{906EC7EF-F7E7-2943-CA48-727CFE4C7CCB}"/>
          </ac:picMkLst>
        </pc:picChg>
        <pc:picChg chg="add mod">
          <ac:chgData name="Yoel Kortick" userId="167978f5-7f40-4909-85d5-d4149554ad4e" providerId="ADAL" clId="{178E203D-F436-4EC6-B341-688274A1FBB1}" dt="2023-09-20T11:48:21.169" v="3324" actId="571"/>
          <ac:picMkLst>
            <pc:docMk/>
            <pc:sldMk cId="1600374228" sldId="1867"/>
            <ac:picMk id="7" creationId="{64DF95EC-C6EC-A24E-0FB5-95133E564026}"/>
          </ac:picMkLst>
        </pc:picChg>
        <pc:picChg chg="add del">
          <ac:chgData name="Yoel Kortick" userId="167978f5-7f40-4909-85d5-d4149554ad4e" providerId="ADAL" clId="{178E203D-F436-4EC6-B341-688274A1FBB1}" dt="2023-09-20T11:48:08.196" v="3318" actId="478"/>
          <ac:picMkLst>
            <pc:docMk/>
            <pc:sldMk cId="1600374228" sldId="1867"/>
            <ac:picMk id="9" creationId="{247478FA-12AA-9CD8-8345-6DD2B0BD024D}"/>
          </ac:picMkLst>
        </pc:picChg>
        <pc:picChg chg="add mod">
          <ac:chgData name="Yoel Kortick" userId="167978f5-7f40-4909-85d5-d4149554ad4e" providerId="ADAL" clId="{178E203D-F436-4EC6-B341-688274A1FBB1}" dt="2023-09-20T11:48:20.848" v="3323" actId="571"/>
          <ac:picMkLst>
            <pc:docMk/>
            <pc:sldMk cId="1600374228" sldId="1867"/>
            <ac:picMk id="14" creationId="{86B5F55F-FBCE-0669-665B-F679C55ED3EB}"/>
          </ac:picMkLst>
        </pc:picChg>
        <pc:cxnChg chg="add mod">
          <ac:chgData name="Yoel Kortick" userId="167978f5-7f40-4909-85d5-d4149554ad4e" providerId="ADAL" clId="{178E203D-F436-4EC6-B341-688274A1FBB1}" dt="2023-09-20T11:48:21.169" v="3324" actId="571"/>
          <ac:cxnSpMkLst>
            <pc:docMk/>
            <pc:sldMk cId="1600374228" sldId="1867"/>
            <ac:cxnSpMk id="11" creationId="{C0827832-9004-AB07-63CB-39FC8B1599FE}"/>
          </ac:cxnSpMkLst>
        </pc:cxnChg>
        <pc:cxnChg chg="mod">
          <ac:chgData name="Yoel Kortick" userId="167978f5-7f40-4909-85d5-d4149554ad4e" providerId="ADAL" clId="{178E203D-F436-4EC6-B341-688274A1FBB1}" dt="2023-09-20T11:48:29.862" v="3356" actId="1035"/>
          <ac:cxnSpMkLst>
            <pc:docMk/>
            <pc:sldMk cId="1600374228" sldId="1867"/>
            <ac:cxnSpMk id="15" creationId="{F89DF931-3A29-8CC6-C0FF-6F14BF5A94F9}"/>
          </ac:cxnSpMkLst>
        </pc:cxnChg>
        <pc:cxnChg chg="add mod">
          <ac:chgData name="Yoel Kortick" userId="167978f5-7f40-4909-85d5-d4149554ad4e" providerId="ADAL" clId="{178E203D-F436-4EC6-B341-688274A1FBB1}" dt="2023-09-20T11:48:20.848" v="3323" actId="571"/>
          <ac:cxnSpMkLst>
            <pc:docMk/>
            <pc:sldMk cId="1600374228" sldId="1867"/>
            <ac:cxnSpMk id="18" creationId="{48A3448A-AAE3-CBCC-F4AB-7D2EECE40DC0}"/>
          </ac:cxnSpMkLst>
        </pc:cxnChg>
      </pc:sldChg>
      <pc:sldChg chg="addSp delSp modSp add mod">
        <pc:chgData name="Yoel Kortick" userId="167978f5-7f40-4909-85d5-d4149554ad4e" providerId="ADAL" clId="{178E203D-F436-4EC6-B341-688274A1FBB1}" dt="2023-09-21T05:14:31.577" v="3580"/>
        <pc:sldMkLst>
          <pc:docMk/>
          <pc:sldMk cId="1991438819" sldId="1868"/>
        </pc:sldMkLst>
        <pc:spChg chg="mod">
          <ac:chgData name="Yoel Kortick" userId="167978f5-7f40-4909-85d5-d4149554ad4e" providerId="ADAL" clId="{178E203D-F436-4EC6-B341-688274A1FBB1}" dt="2023-09-21T05:14:31.577" v="3580"/>
          <ac:spMkLst>
            <pc:docMk/>
            <pc:sldMk cId="1991438819" sldId="1868"/>
            <ac:spMk id="3" creationId="{4FC18B40-6547-41EC-8A0E-1C8F40E0A42F}"/>
          </ac:spMkLst>
        </pc:spChg>
        <pc:spChg chg="mod">
          <ac:chgData name="Yoel Kortick" userId="167978f5-7f40-4909-85d5-d4149554ad4e" providerId="ADAL" clId="{178E203D-F436-4EC6-B341-688274A1FBB1}" dt="2023-09-20T11:50:48.308" v="3388"/>
          <ac:spMkLst>
            <pc:docMk/>
            <pc:sldMk cId="1991438819" sldId="1868"/>
            <ac:spMk id="10" creationId="{E519F1FD-FA13-5676-43C6-26811E8D6B2C}"/>
          </ac:spMkLst>
        </pc:spChg>
        <pc:spChg chg="mod">
          <ac:chgData name="Yoel Kortick" userId="167978f5-7f40-4909-85d5-d4149554ad4e" providerId="ADAL" clId="{178E203D-F436-4EC6-B341-688274A1FBB1}" dt="2023-09-20T11:50:29.255" v="3387" actId="1038"/>
          <ac:spMkLst>
            <pc:docMk/>
            <pc:sldMk cId="1991438819" sldId="1868"/>
            <ac:spMk id="15" creationId="{37AAE431-0A70-C583-DA9A-057C4F7533DF}"/>
          </ac:spMkLst>
        </pc:spChg>
        <pc:spChg chg="mod">
          <ac:chgData name="Yoel Kortick" userId="167978f5-7f40-4909-85d5-d4149554ad4e" providerId="ADAL" clId="{178E203D-F436-4EC6-B341-688274A1FBB1}" dt="2023-09-20T11:50:29.255" v="3387" actId="1038"/>
          <ac:spMkLst>
            <pc:docMk/>
            <pc:sldMk cId="1991438819" sldId="1868"/>
            <ac:spMk id="19" creationId="{42539D75-0D89-49DF-40E0-DAB7899F1A5D}"/>
          </ac:spMkLst>
        </pc:spChg>
        <pc:spChg chg="mod">
          <ac:chgData name="Yoel Kortick" userId="167978f5-7f40-4909-85d5-d4149554ad4e" providerId="ADAL" clId="{178E203D-F436-4EC6-B341-688274A1FBB1}" dt="2023-09-20T11:50:29.255" v="3387" actId="1038"/>
          <ac:spMkLst>
            <pc:docMk/>
            <pc:sldMk cId="1991438819" sldId="1868"/>
            <ac:spMk id="23" creationId="{D3745EBB-7405-EB2F-4F65-008FAEB9BB45}"/>
          </ac:spMkLst>
        </pc:spChg>
        <pc:spChg chg="mod">
          <ac:chgData name="Yoel Kortick" userId="167978f5-7f40-4909-85d5-d4149554ad4e" providerId="ADAL" clId="{178E203D-F436-4EC6-B341-688274A1FBB1}" dt="2023-09-21T05:14:31.577" v="3580"/>
          <ac:spMkLst>
            <pc:docMk/>
            <pc:sldMk cId="1991438819" sldId="1868"/>
            <ac:spMk id="27" creationId="{398C3D68-1ADC-DCD1-0897-CA4479532E37}"/>
          </ac:spMkLst>
        </pc:spChg>
        <pc:picChg chg="add mod ord">
          <ac:chgData name="Yoel Kortick" userId="167978f5-7f40-4909-85d5-d4149554ad4e" providerId="ADAL" clId="{178E203D-F436-4EC6-B341-688274A1FBB1}" dt="2023-09-20T11:50:29.255" v="3387" actId="1038"/>
          <ac:picMkLst>
            <pc:docMk/>
            <pc:sldMk cId="1991438819" sldId="1868"/>
            <ac:picMk id="4" creationId="{232615E1-FC9C-CD3D-F4B1-32FFF8B49A69}"/>
          </ac:picMkLst>
        </pc:picChg>
        <pc:picChg chg="del">
          <ac:chgData name="Yoel Kortick" userId="167978f5-7f40-4909-85d5-d4149554ad4e" providerId="ADAL" clId="{178E203D-F436-4EC6-B341-688274A1FBB1}" dt="2023-09-20T11:49:40.225" v="3358" actId="478"/>
          <ac:picMkLst>
            <pc:docMk/>
            <pc:sldMk cId="1991438819" sldId="1868"/>
            <ac:picMk id="9" creationId="{C21550EB-4ADD-0360-7BF2-A432F4DEA1FE}"/>
          </ac:picMkLst>
        </pc:picChg>
        <pc:cxnChg chg="mod">
          <ac:chgData name="Yoel Kortick" userId="167978f5-7f40-4909-85d5-d4149554ad4e" providerId="ADAL" clId="{178E203D-F436-4EC6-B341-688274A1FBB1}" dt="2023-09-20T11:50:29.255" v="3387" actId="1038"/>
          <ac:cxnSpMkLst>
            <pc:docMk/>
            <pc:sldMk cId="1991438819" sldId="1868"/>
            <ac:cxnSpMk id="12" creationId="{42D5C888-4C1E-84C4-10B2-4ACB2A765D25}"/>
          </ac:cxnSpMkLst>
        </pc:cxnChg>
        <pc:cxnChg chg="mod">
          <ac:chgData name="Yoel Kortick" userId="167978f5-7f40-4909-85d5-d4149554ad4e" providerId="ADAL" clId="{178E203D-F436-4EC6-B341-688274A1FBB1}" dt="2023-09-20T11:50:29.255" v="3387" actId="1038"/>
          <ac:cxnSpMkLst>
            <pc:docMk/>
            <pc:sldMk cId="1991438819" sldId="1868"/>
            <ac:cxnSpMk id="13" creationId="{6370EECD-BFC7-1350-C4AF-2B12A08AEA3C}"/>
          </ac:cxnSpMkLst>
        </pc:cxnChg>
        <pc:cxnChg chg="mod">
          <ac:chgData name="Yoel Kortick" userId="167978f5-7f40-4909-85d5-d4149554ad4e" providerId="ADAL" clId="{178E203D-F436-4EC6-B341-688274A1FBB1}" dt="2023-09-20T11:50:29.255" v="3387" actId="1038"/>
          <ac:cxnSpMkLst>
            <pc:docMk/>
            <pc:sldMk cId="1991438819" sldId="1868"/>
            <ac:cxnSpMk id="16" creationId="{B91083AA-8719-1F4D-F686-C75628E9E946}"/>
          </ac:cxnSpMkLst>
        </pc:cxnChg>
        <pc:cxnChg chg="mod">
          <ac:chgData name="Yoel Kortick" userId="167978f5-7f40-4909-85d5-d4149554ad4e" providerId="ADAL" clId="{178E203D-F436-4EC6-B341-688274A1FBB1}" dt="2023-09-20T11:50:29.255" v="3387" actId="1038"/>
          <ac:cxnSpMkLst>
            <pc:docMk/>
            <pc:sldMk cId="1991438819" sldId="1868"/>
            <ac:cxnSpMk id="20" creationId="{ED3F5611-672F-1024-03FE-E87C808FE7B8}"/>
          </ac:cxnSpMkLst>
        </pc:cxnChg>
        <pc:cxnChg chg="mod">
          <ac:chgData name="Yoel Kortick" userId="167978f5-7f40-4909-85d5-d4149554ad4e" providerId="ADAL" clId="{178E203D-F436-4EC6-B341-688274A1FBB1}" dt="2023-09-20T11:50:29.255" v="3387" actId="1038"/>
          <ac:cxnSpMkLst>
            <pc:docMk/>
            <pc:sldMk cId="1991438819" sldId="1868"/>
            <ac:cxnSpMk id="24" creationId="{17DC4C5F-B367-682B-CC3E-7EE434386699}"/>
          </ac:cxnSpMkLst>
        </pc:cxnChg>
      </pc:sldChg>
      <pc:sldChg chg="addSp delSp modSp add mod">
        <pc:chgData name="Yoel Kortick" userId="167978f5-7f40-4909-85d5-d4149554ad4e" providerId="ADAL" clId="{178E203D-F436-4EC6-B341-688274A1FBB1}" dt="2023-09-21T05:14:31.577" v="3580"/>
        <pc:sldMkLst>
          <pc:docMk/>
          <pc:sldMk cId="3009327451" sldId="1869"/>
        </pc:sldMkLst>
        <pc:spChg chg="mod">
          <ac:chgData name="Yoel Kortick" userId="167978f5-7f40-4909-85d5-d4149554ad4e" providerId="ADAL" clId="{178E203D-F436-4EC6-B341-688274A1FBB1}" dt="2023-09-21T05:14:31.577" v="3580"/>
          <ac:spMkLst>
            <pc:docMk/>
            <pc:sldMk cId="3009327451" sldId="1869"/>
            <ac:spMk id="3" creationId="{4FC18B40-6547-41EC-8A0E-1C8F40E0A42F}"/>
          </ac:spMkLst>
        </pc:spChg>
        <pc:spChg chg="mod">
          <ac:chgData name="Yoel Kortick" userId="167978f5-7f40-4909-85d5-d4149554ad4e" providerId="ADAL" clId="{178E203D-F436-4EC6-B341-688274A1FBB1}" dt="2023-09-20T11:52:43.172" v="3409" actId="14100"/>
          <ac:spMkLst>
            <pc:docMk/>
            <pc:sldMk cId="3009327451" sldId="1869"/>
            <ac:spMk id="6" creationId="{02254342-80BD-425E-8908-A39E74E1BA6A}"/>
          </ac:spMkLst>
        </pc:spChg>
        <pc:picChg chg="add mod ord">
          <ac:chgData name="Yoel Kortick" userId="167978f5-7f40-4909-85d5-d4149554ad4e" providerId="ADAL" clId="{178E203D-F436-4EC6-B341-688274A1FBB1}" dt="2023-09-20T11:52:45.117" v="3410" actId="208"/>
          <ac:picMkLst>
            <pc:docMk/>
            <pc:sldMk cId="3009327451" sldId="1869"/>
            <ac:picMk id="5" creationId="{7589725A-3E44-7B25-5EA2-D9E1846BC1A2}"/>
          </ac:picMkLst>
        </pc:picChg>
        <pc:picChg chg="del">
          <ac:chgData name="Yoel Kortick" userId="167978f5-7f40-4909-85d5-d4149554ad4e" providerId="ADAL" clId="{178E203D-F436-4EC6-B341-688274A1FBB1}" dt="2023-09-20T11:52:24.079" v="3401" actId="478"/>
          <ac:picMkLst>
            <pc:docMk/>
            <pc:sldMk cId="3009327451" sldId="1869"/>
            <ac:picMk id="7" creationId="{1DBC2352-ED51-3420-55E7-46CBC127CB28}"/>
          </ac:picMkLst>
        </pc:picChg>
      </pc:sldChg>
      <pc:sldChg chg="addSp delSp modSp add mod">
        <pc:chgData name="Yoel Kortick" userId="167978f5-7f40-4909-85d5-d4149554ad4e" providerId="ADAL" clId="{178E203D-F436-4EC6-B341-688274A1FBB1}" dt="2023-09-21T05:14:31.577" v="3580"/>
        <pc:sldMkLst>
          <pc:docMk/>
          <pc:sldMk cId="665751205" sldId="1870"/>
        </pc:sldMkLst>
        <pc:spChg chg="mod">
          <ac:chgData name="Yoel Kortick" userId="167978f5-7f40-4909-85d5-d4149554ad4e" providerId="ADAL" clId="{178E203D-F436-4EC6-B341-688274A1FBB1}" dt="2023-09-21T05:14:31.577" v="3580"/>
          <ac:spMkLst>
            <pc:docMk/>
            <pc:sldMk cId="665751205" sldId="1870"/>
            <ac:spMk id="3" creationId="{4FC18B40-6547-41EC-8A0E-1C8F40E0A42F}"/>
          </ac:spMkLst>
        </pc:spChg>
        <pc:spChg chg="mod">
          <ac:chgData name="Yoel Kortick" userId="167978f5-7f40-4909-85d5-d4149554ad4e" providerId="ADAL" clId="{178E203D-F436-4EC6-B341-688274A1FBB1}" dt="2023-09-21T05:14:31.577" v="3580"/>
          <ac:spMkLst>
            <pc:docMk/>
            <pc:sldMk cId="665751205" sldId="1870"/>
            <ac:spMk id="4" creationId="{2490F34D-A7E2-4EA9-8B1A-78371A1F1CD1}"/>
          </ac:spMkLst>
        </pc:spChg>
        <pc:spChg chg="mod">
          <ac:chgData name="Yoel Kortick" userId="167978f5-7f40-4909-85d5-d4149554ad4e" providerId="ADAL" clId="{178E203D-F436-4EC6-B341-688274A1FBB1}" dt="2023-09-20T11:53:18.208" v="3419" actId="14100"/>
          <ac:spMkLst>
            <pc:docMk/>
            <pc:sldMk cId="665751205" sldId="1870"/>
            <ac:spMk id="6" creationId="{2E0CDD08-8BCE-4850-ADE2-B54228A20251}"/>
          </ac:spMkLst>
        </pc:spChg>
        <pc:picChg chg="add del mod">
          <ac:chgData name="Yoel Kortick" userId="167978f5-7f40-4909-85d5-d4149554ad4e" providerId="ADAL" clId="{178E203D-F436-4EC6-B341-688274A1FBB1}" dt="2023-09-20T11:52:08.607" v="3399" actId="22"/>
          <ac:picMkLst>
            <pc:docMk/>
            <pc:sldMk cId="665751205" sldId="1870"/>
            <ac:picMk id="5" creationId="{3B22C222-616A-25A5-9A0C-77195F3EB7A5}"/>
          </ac:picMkLst>
        </pc:picChg>
        <pc:picChg chg="add del">
          <ac:chgData name="Yoel Kortick" userId="167978f5-7f40-4909-85d5-d4149554ad4e" providerId="ADAL" clId="{178E203D-F436-4EC6-B341-688274A1FBB1}" dt="2023-09-20T11:53:09.659" v="3411" actId="478"/>
          <ac:picMkLst>
            <pc:docMk/>
            <pc:sldMk cId="665751205" sldId="1870"/>
            <ac:picMk id="7" creationId="{6887AD44-8A06-D11D-32BF-B44D41C64B43}"/>
          </ac:picMkLst>
        </pc:picChg>
        <pc:picChg chg="del">
          <ac:chgData name="Yoel Kortick" userId="167978f5-7f40-4909-85d5-d4149554ad4e" providerId="ADAL" clId="{178E203D-F436-4EC6-B341-688274A1FBB1}" dt="2023-09-20T11:53:39.003" v="3421" actId="478"/>
          <ac:picMkLst>
            <pc:docMk/>
            <pc:sldMk cId="665751205" sldId="1870"/>
            <ac:picMk id="9" creationId="{D2BE5E92-A633-E45A-D370-6430242DEF0A}"/>
          </ac:picMkLst>
        </pc:picChg>
        <pc:picChg chg="add mod ord">
          <ac:chgData name="Yoel Kortick" userId="167978f5-7f40-4909-85d5-d4149554ad4e" providerId="ADAL" clId="{178E203D-F436-4EC6-B341-688274A1FBB1}" dt="2023-09-20T11:53:20.072" v="3420" actId="208"/>
          <ac:picMkLst>
            <pc:docMk/>
            <pc:sldMk cId="665751205" sldId="1870"/>
            <ac:picMk id="10" creationId="{7873E500-EA49-4566-CAA0-B0FB3D315634}"/>
          </ac:picMkLst>
        </pc:picChg>
        <pc:picChg chg="add mod">
          <ac:chgData name="Yoel Kortick" userId="167978f5-7f40-4909-85d5-d4149554ad4e" providerId="ADAL" clId="{178E203D-F436-4EC6-B341-688274A1FBB1}" dt="2023-09-20T11:53:45.456" v="3425" actId="208"/>
          <ac:picMkLst>
            <pc:docMk/>
            <pc:sldMk cId="665751205" sldId="1870"/>
            <ac:picMk id="12" creationId="{2D15A126-CF47-EA67-DBE1-31AD73E069B9}"/>
          </ac:picMkLst>
        </pc:picChg>
      </pc:sldChg>
      <pc:sldChg chg="addSp delSp modSp add mod">
        <pc:chgData name="Yoel Kortick" userId="167978f5-7f40-4909-85d5-d4149554ad4e" providerId="ADAL" clId="{178E203D-F436-4EC6-B341-688274A1FBB1}" dt="2023-09-21T05:14:31.577" v="3580"/>
        <pc:sldMkLst>
          <pc:docMk/>
          <pc:sldMk cId="3237838623" sldId="1871"/>
        </pc:sldMkLst>
        <pc:spChg chg="mod">
          <ac:chgData name="Yoel Kortick" userId="167978f5-7f40-4909-85d5-d4149554ad4e" providerId="ADAL" clId="{178E203D-F436-4EC6-B341-688274A1FBB1}" dt="2023-09-21T05:14:31.577" v="3580"/>
          <ac:spMkLst>
            <pc:docMk/>
            <pc:sldMk cId="3237838623" sldId="1871"/>
            <ac:spMk id="3" creationId="{4FC18B40-6547-41EC-8A0E-1C8F40E0A42F}"/>
          </ac:spMkLst>
        </pc:spChg>
        <pc:spChg chg="mod">
          <ac:chgData name="Yoel Kortick" userId="167978f5-7f40-4909-85d5-d4149554ad4e" providerId="ADAL" clId="{178E203D-F436-4EC6-B341-688274A1FBB1}" dt="2023-09-20T11:59:41.930" v="3432" actId="14100"/>
          <ac:spMkLst>
            <pc:docMk/>
            <pc:sldMk cId="3237838623" sldId="1871"/>
            <ac:spMk id="6" creationId="{756DB6F7-D0F7-4521-8D02-55986783F875}"/>
          </ac:spMkLst>
        </pc:spChg>
        <pc:spChg chg="mod">
          <ac:chgData name="Yoel Kortick" userId="167978f5-7f40-4909-85d5-d4149554ad4e" providerId="ADAL" clId="{178E203D-F436-4EC6-B341-688274A1FBB1}" dt="2023-09-20T11:59:36.795" v="3430" actId="14100"/>
          <ac:spMkLst>
            <pc:docMk/>
            <pc:sldMk cId="3237838623" sldId="1871"/>
            <ac:spMk id="7" creationId="{5BD91AFB-C896-A473-63A0-96926152A316}"/>
          </ac:spMkLst>
        </pc:spChg>
        <pc:picChg chg="del">
          <ac:chgData name="Yoel Kortick" userId="167978f5-7f40-4909-85d5-d4149554ad4e" providerId="ADAL" clId="{178E203D-F436-4EC6-B341-688274A1FBB1}" dt="2023-09-20T11:59:28.437" v="3426" actId="478"/>
          <ac:picMkLst>
            <pc:docMk/>
            <pc:sldMk cId="3237838623" sldId="1871"/>
            <ac:picMk id="5" creationId="{CBF4F9C4-C3FF-0221-ADB2-8FEDA361DA32}"/>
          </ac:picMkLst>
        </pc:picChg>
        <pc:picChg chg="add mod ord">
          <ac:chgData name="Yoel Kortick" userId="167978f5-7f40-4909-85d5-d4149554ad4e" providerId="ADAL" clId="{178E203D-F436-4EC6-B341-688274A1FBB1}" dt="2023-09-20T12:01:12.439" v="3439" actId="208"/>
          <ac:picMkLst>
            <pc:docMk/>
            <pc:sldMk cId="3237838623" sldId="1871"/>
            <ac:picMk id="8" creationId="{A8489A27-20F5-2197-71EE-CB93934BBADF}"/>
          </ac:picMkLst>
        </pc:picChg>
      </pc:sldChg>
      <pc:sldChg chg="addSp delSp modSp add mod">
        <pc:chgData name="Yoel Kortick" userId="167978f5-7f40-4909-85d5-d4149554ad4e" providerId="ADAL" clId="{178E203D-F436-4EC6-B341-688274A1FBB1}" dt="2023-09-21T05:14:31.577" v="3580"/>
        <pc:sldMkLst>
          <pc:docMk/>
          <pc:sldMk cId="2448860744" sldId="1872"/>
        </pc:sldMkLst>
        <pc:spChg chg="mod">
          <ac:chgData name="Yoel Kortick" userId="167978f5-7f40-4909-85d5-d4149554ad4e" providerId="ADAL" clId="{178E203D-F436-4EC6-B341-688274A1FBB1}" dt="2023-09-21T05:14:31.577" v="3580"/>
          <ac:spMkLst>
            <pc:docMk/>
            <pc:sldMk cId="2448860744" sldId="1872"/>
            <ac:spMk id="3" creationId="{4FC18B40-6547-41EC-8A0E-1C8F40E0A42F}"/>
          </ac:spMkLst>
        </pc:spChg>
        <pc:spChg chg="mod">
          <ac:chgData name="Yoel Kortick" userId="167978f5-7f40-4909-85d5-d4149554ad4e" providerId="ADAL" clId="{178E203D-F436-4EC6-B341-688274A1FBB1}" dt="2023-09-21T05:14:31.577" v="3580"/>
          <ac:spMkLst>
            <pc:docMk/>
            <pc:sldMk cId="2448860744" sldId="1872"/>
            <ac:spMk id="4" creationId="{2490F34D-A7E2-4EA9-8B1A-78371A1F1CD1}"/>
          </ac:spMkLst>
        </pc:spChg>
        <pc:spChg chg="mod">
          <ac:chgData name="Yoel Kortick" userId="167978f5-7f40-4909-85d5-d4149554ad4e" providerId="ADAL" clId="{178E203D-F436-4EC6-B341-688274A1FBB1}" dt="2023-09-20T11:45:16.121" v="3280" actId="14100"/>
          <ac:spMkLst>
            <pc:docMk/>
            <pc:sldMk cId="2448860744" sldId="1872"/>
            <ac:spMk id="6" creationId="{756DB6F7-D0F7-4521-8D02-55986783F875}"/>
          </ac:spMkLst>
        </pc:spChg>
        <pc:spChg chg="mod">
          <ac:chgData name="Yoel Kortick" userId="167978f5-7f40-4909-85d5-d4149554ad4e" providerId="ADAL" clId="{178E203D-F436-4EC6-B341-688274A1FBB1}" dt="2023-09-20T11:45:10.012" v="3278" actId="1035"/>
          <ac:spMkLst>
            <pc:docMk/>
            <pc:sldMk cId="2448860744" sldId="1872"/>
            <ac:spMk id="7" creationId="{5BD91AFB-C896-A473-63A0-96926152A316}"/>
          </ac:spMkLst>
        </pc:spChg>
        <pc:picChg chg="del">
          <ac:chgData name="Yoel Kortick" userId="167978f5-7f40-4909-85d5-d4149554ad4e" providerId="ADAL" clId="{178E203D-F436-4EC6-B341-688274A1FBB1}" dt="2023-09-20T11:44:27.092" v="3154" actId="478"/>
          <ac:picMkLst>
            <pc:docMk/>
            <pc:sldMk cId="2448860744" sldId="1872"/>
            <ac:picMk id="5" creationId="{CBF4F9C4-C3FF-0221-ADB2-8FEDA361DA32}"/>
          </ac:picMkLst>
        </pc:picChg>
        <pc:picChg chg="add mod ord">
          <ac:chgData name="Yoel Kortick" userId="167978f5-7f40-4909-85d5-d4149554ad4e" providerId="ADAL" clId="{178E203D-F436-4EC6-B341-688274A1FBB1}" dt="2023-09-20T11:45:02.689" v="3273" actId="208"/>
          <ac:picMkLst>
            <pc:docMk/>
            <pc:sldMk cId="2448860744" sldId="1872"/>
            <ac:picMk id="8" creationId="{EDFB33D9-8362-C11A-9208-D3A7C3C0FEA9}"/>
          </ac:picMkLst>
        </pc:picChg>
      </pc:sldChg>
      <pc:sldChg chg="addSp delSp modSp add mod">
        <pc:chgData name="Yoel Kortick" userId="167978f5-7f40-4909-85d5-d4149554ad4e" providerId="ADAL" clId="{178E203D-F436-4EC6-B341-688274A1FBB1}" dt="2023-09-21T05:14:31.577" v="3580"/>
        <pc:sldMkLst>
          <pc:docMk/>
          <pc:sldMk cId="515525725" sldId="1873"/>
        </pc:sldMkLst>
        <pc:spChg chg="mod">
          <ac:chgData name="Yoel Kortick" userId="167978f5-7f40-4909-85d5-d4149554ad4e" providerId="ADAL" clId="{178E203D-F436-4EC6-B341-688274A1FBB1}" dt="2023-09-21T05:14:31.577" v="3580"/>
          <ac:spMkLst>
            <pc:docMk/>
            <pc:sldMk cId="515525725" sldId="1873"/>
            <ac:spMk id="3" creationId="{4FC18B40-6547-41EC-8A0E-1C8F40E0A42F}"/>
          </ac:spMkLst>
        </pc:spChg>
        <pc:spChg chg="mod">
          <ac:chgData name="Yoel Kortick" userId="167978f5-7f40-4909-85d5-d4149554ad4e" providerId="ADAL" clId="{178E203D-F436-4EC6-B341-688274A1FBB1}" dt="2023-09-21T05:14:31.577" v="3580"/>
          <ac:spMkLst>
            <pc:docMk/>
            <pc:sldMk cId="515525725" sldId="1873"/>
            <ac:spMk id="4" creationId="{2490F34D-A7E2-4EA9-8B1A-78371A1F1CD1}"/>
          </ac:spMkLst>
        </pc:spChg>
        <pc:spChg chg="mod">
          <ac:chgData name="Yoel Kortick" userId="167978f5-7f40-4909-85d5-d4149554ad4e" providerId="ADAL" clId="{178E203D-F436-4EC6-B341-688274A1FBB1}" dt="2023-09-20T12:03:18.514" v="3460" actId="14100"/>
          <ac:spMkLst>
            <pc:docMk/>
            <pc:sldMk cId="515525725" sldId="1873"/>
            <ac:spMk id="6" creationId="{756DB6F7-D0F7-4521-8D02-55986783F875}"/>
          </ac:spMkLst>
        </pc:spChg>
        <pc:spChg chg="mod">
          <ac:chgData name="Yoel Kortick" userId="167978f5-7f40-4909-85d5-d4149554ad4e" providerId="ADAL" clId="{178E203D-F436-4EC6-B341-688274A1FBB1}" dt="2023-09-20T12:03:12.914" v="3456" actId="14100"/>
          <ac:spMkLst>
            <pc:docMk/>
            <pc:sldMk cId="515525725" sldId="1873"/>
            <ac:spMk id="7" creationId="{5BD91AFB-C896-A473-63A0-96926152A316}"/>
          </ac:spMkLst>
        </pc:spChg>
        <pc:picChg chg="add del">
          <ac:chgData name="Yoel Kortick" userId="167978f5-7f40-4909-85d5-d4149554ad4e" providerId="ADAL" clId="{178E203D-F436-4EC6-B341-688274A1FBB1}" dt="2023-09-20T12:02:58.807" v="3443" actId="478"/>
          <ac:picMkLst>
            <pc:docMk/>
            <pc:sldMk cId="515525725" sldId="1873"/>
            <ac:picMk id="5" creationId="{812706EB-6E0C-009A-BA8F-4339B93DC394}"/>
          </ac:picMkLst>
        </pc:picChg>
        <pc:picChg chg="del">
          <ac:chgData name="Yoel Kortick" userId="167978f5-7f40-4909-85d5-d4149554ad4e" providerId="ADAL" clId="{178E203D-F436-4EC6-B341-688274A1FBB1}" dt="2023-09-20T12:02:45.598" v="3441" actId="478"/>
          <ac:picMkLst>
            <pc:docMk/>
            <pc:sldMk cId="515525725" sldId="1873"/>
            <ac:picMk id="8" creationId="{EDFB33D9-8362-C11A-9208-D3A7C3C0FEA9}"/>
          </ac:picMkLst>
        </pc:picChg>
        <pc:picChg chg="add mod ord">
          <ac:chgData name="Yoel Kortick" userId="167978f5-7f40-4909-85d5-d4149554ad4e" providerId="ADAL" clId="{178E203D-F436-4EC6-B341-688274A1FBB1}" dt="2023-09-20T12:03:20.283" v="3461" actId="208"/>
          <ac:picMkLst>
            <pc:docMk/>
            <pc:sldMk cId="515525725" sldId="1873"/>
            <ac:picMk id="10" creationId="{109924DB-5AEF-49FA-D4BF-521078EABF83}"/>
          </ac:picMkLst>
        </pc:picChg>
      </pc:sldChg>
      <pc:sldChg chg="modSp add mod">
        <pc:chgData name="Yoel Kortick" userId="167978f5-7f40-4909-85d5-d4149554ad4e" providerId="ADAL" clId="{178E203D-F436-4EC6-B341-688274A1FBB1}" dt="2023-09-21T05:14:31.577" v="3580"/>
        <pc:sldMkLst>
          <pc:docMk/>
          <pc:sldMk cId="1740197181" sldId="1874"/>
        </pc:sldMkLst>
        <pc:spChg chg="mod">
          <ac:chgData name="Yoel Kortick" userId="167978f5-7f40-4909-85d5-d4149554ad4e" providerId="ADAL" clId="{178E203D-F436-4EC6-B341-688274A1FBB1}" dt="2023-09-21T05:14:31.577" v="3580"/>
          <ac:spMkLst>
            <pc:docMk/>
            <pc:sldMk cId="1740197181" sldId="1874"/>
            <ac:spMk id="4" creationId="{A1FE6F9A-C018-4915-94D1-7B4CD1DF4BFF}"/>
          </ac:spMkLst>
        </pc:spChg>
      </pc:sldChg>
      <pc:sldChg chg="modSp add mod">
        <pc:chgData name="Yoel Kortick" userId="167978f5-7f40-4909-85d5-d4149554ad4e" providerId="ADAL" clId="{178E203D-F436-4EC6-B341-688274A1FBB1}" dt="2023-09-21T05:14:31.577" v="3580"/>
        <pc:sldMkLst>
          <pc:docMk/>
          <pc:sldMk cId="1391865872" sldId="1875"/>
        </pc:sldMkLst>
        <pc:spChg chg="mod">
          <ac:chgData name="Yoel Kortick" userId="167978f5-7f40-4909-85d5-d4149554ad4e" providerId="ADAL" clId="{178E203D-F436-4EC6-B341-688274A1FBB1}" dt="2023-09-21T05:14:31.577" v="3580"/>
          <ac:spMkLst>
            <pc:docMk/>
            <pc:sldMk cId="1391865872" sldId="1875"/>
            <ac:spMk id="3" creationId="{4FC18B40-6547-41EC-8A0E-1C8F40E0A42F}"/>
          </ac:spMkLst>
        </pc:spChg>
        <pc:spChg chg="mod">
          <ac:chgData name="Yoel Kortick" userId="167978f5-7f40-4909-85d5-d4149554ad4e" providerId="ADAL" clId="{178E203D-F436-4EC6-B341-688274A1FBB1}" dt="2023-09-21T05:14:31.577" v="3580"/>
          <ac:spMkLst>
            <pc:docMk/>
            <pc:sldMk cId="1391865872" sldId="1875"/>
            <ac:spMk id="4" creationId="{2490F34D-A7E2-4EA9-8B1A-78371A1F1CD1}"/>
          </ac:spMkLst>
        </pc:spChg>
      </pc:sldChg>
      <pc:sldChg chg="addSp delSp modSp add mod">
        <pc:chgData name="Yoel Kortick" userId="167978f5-7f40-4909-85d5-d4149554ad4e" providerId="ADAL" clId="{178E203D-F436-4EC6-B341-688274A1FBB1}" dt="2023-09-21T05:14:31.577" v="3580"/>
        <pc:sldMkLst>
          <pc:docMk/>
          <pc:sldMk cId="3042110117" sldId="1876"/>
        </pc:sldMkLst>
        <pc:spChg chg="mod">
          <ac:chgData name="Yoel Kortick" userId="167978f5-7f40-4909-85d5-d4149554ad4e" providerId="ADAL" clId="{178E203D-F436-4EC6-B341-688274A1FBB1}" dt="2023-09-21T05:14:31.577" v="3580"/>
          <ac:spMkLst>
            <pc:docMk/>
            <pc:sldMk cId="3042110117" sldId="1876"/>
            <ac:spMk id="3" creationId="{4FC18B40-6547-41EC-8A0E-1C8F40E0A42F}"/>
          </ac:spMkLst>
        </pc:spChg>
        <pc:spChg chg="mod">
          <ac:chgData name="Yoel Kortick" userId="167978f5-7f40-4909-85d5-d4149554ad4e" providerId="ADAL" clId="{178E203D-F436-4EC6-B341-688274A1FBB1}" dt="2023-09-20T12:07:15.879" v="3506" actId="14100"/>
          <ac:spMkLst>
            <pc:docMk/>
            <pc:sldMk cId="3042110117" sldId="1876"/>
            <ac:spMk id="8" creationId="{9FD5BC4A-D09F-419B-A302-88B58A8D2090}"/>
          </ac:spMkLst>
        </pc:spChg>
        <pc:spChg chg="mod">
          <ac:chgData name="Yoel Kortick" userId="167978f5-7f40-4909-85d5-d4149554ad4e" providerId="ADAL" clId="{178E203D-F436-4EC6-B341-688274A1FBB1}" dt="2023-09-20T12:07:08.080" v="3504" actId="1037"/>
          <ac:spMkLst>
            <pc:docMk/>
            <pc:sldMk cId="3042110117" sldId="1876"/>
            <ac:spMk id="14" creationId="{67320D97-9E57-4708-8E2E-2CD4D97D2750}"/>
          </ac:spMkLst>
        </pc:spChg>
        <pc:picChg chg="add mod ord">
          <ac:chgData name="Yoel Kortick" userId="167978f5-7f40-4909-85d5-d4149554ad4e" providerId="ADAL" clId="{178E203D-F436-4EC6-B341-688274A1FBB1}" dt="2023-09-20T12:07:23.812" v="3509" actId="208"/>
          <ac:picMkLst>
            <pc:docMk/>
            <pc:sldMk cId="3042110117" sldId="1876"/>
            <ac:picMk id="4" creationId="{FADFF9E6-D2F2-851B-6044-CD036283F19B}"/>
          </ac:picMkLst>
        </pc:picChg>
        <pc:picChg chg="del">
          <ac:chgData name="Yoel Kortick" userId="167978f5-7f40-4909-85d5-d4149554ad4e" providerId="ADAL" clId="{178E203D-F436-4EC6-B341-688274A1FBB1}" dt="2023-09-20T12:06:57.023" v="3495" actId="478"/>
          <ac:picMkLst>
            <pc:docMk/>
            <pc:sldMk cId="3042110117" sldId="1876"/>
            <ac:picMk id="6" creationId="{4BDA8BB3-55E5-5977-5425-81C8ACF8BB52}"/>
          </ac:picMkLst>
        </pc:picChg>
        <pc:cxnChg chg="mod">
          <ac:chgData name="Yoel Kortick" userId="167978f5-7f40-4909-85d5-d4149554ad4e" providerId="ADAL" clId="{178E203D-F436-4EC6-B341-688274A1FBB1}" dt="2023-09-20T12:07:20.886" v="3508" actId="14100"/>
          <ac:cxnSpMkLst>
            <pc:docMk/>
            <pc:sldMk cId="3042110117" sldId="1876"/>
            <ac:cxnSpMk id="10" creationId="{D6733C9E-3B6B-4F90-8643-26A092F6E54E}"/>
          </ac:cxnSpMkLst>
        </pc:cxnChg>
        <pc:cxnChg chg="mod">
          <ac:chgData name="Yoel Kortick" userId="167978f5-7f40-4909-85d5-d4149554ad4e" providerId="ADAL" clId="{178E203D-F436-4EC6-B341-688274A1FBB1}" dt="2023-09-20T12:07:18.327" v="3507" actId="14100"/>
          <ac:cxnSpMkLst>
            <pc:docMk/>
            <pc:sldMk cId="3042110117" sldId="1876"/>
            <ac:cxnSpMk id="15" creationId="{AC3B1318-5D98-496B-B261-6EA30630E963}"/>
          </ac:cxnSpMkLst>
        </pc:cxnChg>
        <pc:cxnChg chg="mod">
          <ac:chgData name="Yoel Kortick" userId="167978f5-7f40-4909-85d5-d4149554ad4e" providerId="ADAL" clId="{178E203D-F436-4EC6-B341-688274A1FBB1}" dt="2023-09-20T12:07:08.080" v="3504" actId="1037"/>
          <ac:cxnSpMkLst>
            <pc:docMk/>
            <pc:sldMk cId="3042110117" sldId="1876"/>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350550596" sldId="1877"/>
        </pc:sldMkLst>
        <pc:spChg chg="mod">
          <ac:chgData name="Yoel Kortick" userId="167978f5-7f40-4909-85d5-d4149554ad4e" providerId="ADAL" clId="{178E203D-F436-4EC6-B341-688274A1FBB1}" dt="2023-09-21T05:14:31.577" v="3580"/>
          <ac:spMkLst>
            <pc:docMk/>
            <pc:sldMk cId="350550596" sldId="1877"/>
            <ac:spMk id="3" creationId="{4FC18B40-6547-41EC-8A0E-1C8F40E0A42F}"/>
          </ac:spMkLst>
        </pc:spChg>
        <pc:spChg chg="mod">
          <ac:chgData name="Yoel Kortick" userId="167978f5-7f40-4909-85d5-d4149554ad4e" providerId="ADAL" clId="{178E203D-F436-4EC6-B341-688274A1FBB1}" dt="2023-09-20T12:08:29.220" v="3515" actId="14100"/>
          <ac:spMkLst>
            <pc:docMk/>
            <pc:sldMk cId="350550596" sldId="1877"/>
            <ac:spMk id="8" creationId="{9FD5BC4A-D09F-419B-A302-88B58A8D2090}"/>
          </ac:spMkLst>
        </pc:spChg>
        <pc:spChg chg="mod">
          <ac:chgData name="Yoel Kortick" userId="167978f5-7f40-4909-85d5-d4149554ad4e" providerId="ADAL" clId="{178E203D-F436-4EC6-B341-688274A1FBB1}" dt="2023-09-20T12:08:36.006" v="3516" actId="1076"/>
          <ac:spMkLst>
            <pc:docMk/>
            <pc:sldMk cId="350550596" sldId="1877"/>
            <ac:spMk id="14" creationId="{67320D97-9E57-4708-8E2E-2CD4D97D2750}"/>
          </ac:spMkLst>
        </pc:spChg>
        <pc:picChg chg="add ord">
          <ac:chgData name="Yoel Kortick" userId="167978f5-7f40-4909-85d5-d4149554ad4e" providerId="ADAL" clId="{178E203D-F436-4EC6-B341-688274A1FBB1}" dt="2023-09-20T12:08:19.980" v="3512" actId="167"/>
          <ac:picMkLst>
            <pc:docMk/>
            <pc:sldMk cId="350550596" sldId="1877"/>
            <ac:picMk id="4" creationId="{67078C41-EA47-C09D-04F3-8F5AB41096F0}"/>
          </ac:picMkLst>
        </pc:picChg>
        <pc:picChg chg="del">
          <ac:chgData name="Yoel Kortick" userId="167978f5-7f40-4909-85d5-d4149554ad4e" providerId="ADAL" clId="{178E203D-F436-4EC6-B341-688274A1FBB1}" dt="2023-09-20T12:08:15.821" v="3510" actId="478"/>
          <ac:picMkLst>
            <pc:docMk/>
            <pc:sldMk cId="350550596" sldId="1877"/>
            <ac:picMk id="5" creationId="{E3B75D44-1A29-2069-84C5-87495113E6E5}"/>
          </ac:picMkLst>
        </pc:picChg>
        <pc:cxnChg chg="mod">
          <ac:chgData name="Yoel Kortick" userId="167978f5-7f40-4909-85d5-d4149554ad4e" providerId="ADAL" clId="{178E203D-F436-4EC6-B341-688274A1FBB1}" dt="2023-09-20T12:08:24.378" v="3513" actId="14100"/>
          <ac:cxnSpMkLst>
            <pc:docMk/>
            <pc:sldMk cId="350550596" sldId="1877"/>
            <ac:cxnSpMk id="10" creationId="{D6733C9E-3B6B-4F90-8643-26A092F6E54E}"/>
          </ac:cxnSpMkLst>
        </pc:cxnChg>
        <pc:cxnChg chg="mod">
          <ac:chgData name="Yoel Kortick" userId="167978f5-7f40-4909-85d5-d4149554ad4e" providerId="ADAL" clId="{178E203D-F436-4EC6-B341-688274A1FBB1}" dt="2023-09-20T12:08:36.006" v="3516" actId="1076"/>
          <ac:cxnSpMkLst>
            <pc:docMk/>
            <pc:sldMk cId="350550596" sldId="1877"/>
            <ac:cxnSpMk id="15" creationId="{AC3B1318-5D98-496B-B261-6EA30630E963}"/>
          </ac:cxnSpMkLst>
        </pc:cxnChg>
        <pc:cxnChg chg="mod">
          <ac:chgData name="Yoel Kortick" userId="167978f5-7f40-4909-85d5-d4149554ad4e" providerId="ADAL" clId="{178E203D-F436-4EC6-B341-688274A1FBB1}" dt="2023-09-20T12:08:36.006" v="3516" actId="1076"/>
          <ac:cxnSpMkLst>
            <pc:docMk/>
            <pc:sldMk cId="350550596" sldId="1877"/>
            <ac:cxnSpMk id="19" creationId="{A7DD329A-8C65-4370-A450-512F2D9FD67F}"/>
          </ac:cxnSpMkLst>
        </pc:cxnChg>
      </pc:sldChg>
      <pc:sldChg chg="addSp delSp modSp add mod">
        <pc:chgData name="Yoel Kortick" userId="167978f5-7f40-4909-85d5-d4149554ad4e" providerId="ADAL" clId="{178E203D-F436-4EC6-B341-688274A1FBB1}" dt="2023-09-21T05:14:31.577" v="3580"/>
        <pc:sldMkLst>
          <pc:docMk/>
          <pc:sldMk cId="1830501401" sldId="1878"/>
        </pc:sldMkLst>
        <pc:spChg chg="mod">
          <ac:chgData name="Yoel Kortick" userId="167978f5-7f40-4909-85d5-d4149554ad4e" providerId="ADAL" clId="{178E203D-F436-4EC6-B341-688274A1FBB1}" dt="2023-09-21T05:14:31.577" v="3580"/>
          <ac:spMkLst>
            <pc:docMk/>
            <pc:sldMk cId="1830501401" sldId="1878"/>
            <ac:spMk id="3" creationId="{4FC18B40-6547-41EC-8A0E-1C8F40E0A42F}"/>
          </ac:spMkLst>
        </pc:spChg>
        <pc:spChg chg="mod">
          <ac:chgData name="Yoel Kortick" userId="167978f5-7f40-4909-85d5-d4149554ad4e" providerId="ADAL" clId="{178E203D-F436-4EC6-B341-688274A1FBB1}" dt="2023-09-21T05:14:31.577" v="3580"/>
          <ac:spMkLst>
            <pc:docMk/>
            <pc:sldMk cId="1830501401" sldId="1878"/>
            <ac:spMk id="4" creationId="{2490F34D-A7E2-4EA9-8B1A-78371A1F1CD1}"/>
          </ac:spMkLst>
        </pc:spChg>
        <pc:spChg chg="mod">
          <ac:chgData name="Yoel Kortick" userId="167978f5-7f40-4909-85d5-d4149554ad4e" providerId="ADAL" clId="{178E203D-F436-4EC6-B341-688274A1FBB1}" dt="2023-09-20T12:09:12.882" v="3524" actId="14100"/>
          <ac:spMkLst>
            <pc:docMk/>
            <pc:sldMk cId="1830501401" sldId="1878"/>
            <ac:spMk id="6" creationId="{C88D62FC-6660-4920-A35C-4FCC8E2A36FA}"/>
          </ac:spMkLst>
        </pc:spChg>
        <pc:picChg chg="add mod ord">
          <ac:chgData name="Yoel Kortick" userId="167978f5-7f40-4909-85d5-d4149554ad4e" providerId="ADAL" clId="{178E203D-F436-4EC6-B341-688274A1FBB1}" dt="2023-09-20T12:09:08.546" v="3522" actId="167"/>
          <ac:picMkLst>
            <pc:docMk/>
            <pc:sldMk cId="1830501401" sldId="1878"/>
            <ac:picMk id="5" creationId="{6F5840A4-4C22-3A32-63F2-A249F4E8A4A6}"/>
          </ac:picMkLst>
        </pc:picChg>
        <pc:picChg chg="del">
          <ac:chgData name="Yoel Kortick" userId="167978f5-7f40-4909-85d5-d4149554ad4e" providerId="ADAL" clId="{178E203D-F436-4EC6-B341-688274A1FBB1}" dt="2023-09-20T12:08:58.674" v="3517" actId="478"/>
          <ac:picMkLst>
            <pc:docMk/>
            <pc:sldMk cId="1830501401" sldId="1878"/>
            <ac:picMk id="7" creationId="{1574E9F5-EF73-AE5F-2C47-27E6AF2ECA15}"/>
          </ac:picMkLst>
        </pc:picChg>
      </pc:sldChg>
      <pc:sldChg chg="addSp delSp modSp add mod">
        <pc:chgData name="Yoel Kortick" userId="167978f5-7f40-4909-85d5-d4149554ad4e" providerId="ADAL" clId="{178E203D-F436-4EC6-B341-688274A1FBB1}" dt="2023-09-21T05:14:31.577" v="3580"/>
        <pc:sldMkLst>
          <pc:docMk/>
          <pc:sldMk cId="290429846" sldId="1879"/>
        </pc:sldMkLst>
        <pc:spChg chg="mod">
          <ac:chgData name="Yoel Kortick" userId="167978f5-7f40-4909-85d5-d4149554ad4e" providerId="ADAL" clId="{178E203D-F436-4EC6-B341-688274A1FBB1}" dt="2023-09-21T05:14:31.577" v="3580"/>
          <ac:spMkLst>
            <pc:docMk/>
            <pc:sldMk cId="290429846" sldId="1879"/>
            <ac:spMk id="3" creationId="{4FC18B40-6547-41EC-8A0E-1C8F40E0A42F}"/>
          </ac:spMkLst>
        </pc:spChg>
        <pc:spChg chg="mod">
          <ac:chgData name="Yoel Kortick" userId="167978f5-7f40-4909-85d5-d4149554ad4e" providerId="ADAL" clId="{178E203D-F436-4EC6-B341-688274A1FBB1}" dt="2023-09-20T12:10:26.154" v="3540" actId="20577"/>
          <ac:spMkLst>
            <pc:docMk/>
            <pc:sldMk cId="290429846" sldId="1879"/>
            <ac:spMk id="4" creationId="{2490F34D-A7E2-4EA9-8B1A-78371A1F1CD1}"/>
          </ac:spMkLst>
        </pc:spChg>
        <pc:spChg chg="mod">
          <ac:chgData name="Yoel Kortick" userId="167978f5-7f40-4909-85d5-d4149554ad4e" providerId="ADAL" clId="{178E203D-F436-4EC6-B341-688274A1FBB1}" dt="2023-09-20T12:10:21.320" v="3538" actId="1037"/>
          <ac:spMkLst>
            <pc:docMk/>
            <pc:sldMk cId="290429846" sldId="1879"/>
            <ac:spMk id="8" creationId="{DECCBAAB-49D2-46E3-9805-12B22DD74A89}"/>
          </ac:spMkLst>
        </pc:spChg>
        <pc:picChg chg="add mod ord">
          <ac:chgData name="Yoel Kortick" userId="167978f5-7f40-4909-85d5-d4149554ad4e" providerId="ADAL" clId="{178E203D-F436-4EC6-B341-688274A1FBB1}" dt="2023-09-20T12:10:29.111" v="3541" actId="208"/>
          <ac:picMkLst>
            <pc:docMk/>
            <pc:sldMk cId="290429846" sldId="1879"/>
            <ac:picMk id="5" creationId="{BE893FA2-87E2-8E95-E41E-27C8F5455046}"/>
          </ac:picMkLst>
        </pc:picChg>
        <pc:picChg chg="del">
          <ac:chgData name="Yoel Kortick" userId="167978f5-7f40-4909-85d5-d4149554ad4e" providerId="ADAL" clId="{178E203D-F436-4EC6-B341-688274A1FBB1}" dt="2023-09-20T12:10:07.688" v="3525" actId="478"/>
          <ac:picMkLst>
            <pc:docMk/>
            <pc:sldMk cId="290429846" sldId="1879"/>
            <ac:picMk id="10" creationId="{88E8F4AF-9AB8-6CFE-8CA8-0E1C57E85446}"/>
          </ac:picMkLst>
        </pc:picChg>
      </pc:sldChg>
      <pc:sldChg chg="addSp delSp modSp add mod">
        <pc:chgData name="Yoel Kortick" userId="167978f5-7f40-4909-85d5-d4149554ad4e" providerId="ADAL" clId="{178E203D-F436-4EC6-B341-688274A1FBB1}" dt="2023-09-21T05:14:31.577" v="3580"/>
        <pc:sldMkLst>
          <pc:docMk/>
          <pc:sldMk cId="2182264418" sldId="1880"/>
        </pc:sldMkLst>
        <pc:spChg chg="mod">
          <ac:chgData name="Yoel Kortick" userId="167978f5-7f40-4909-85d5-d4149554ad4e" providerId="ADAL" clId="{178E203D-F436-4EC6-B341-688274A1FBB1}" dt="2023-09-21T05:14:31.577" v="3580"/>
          <ac:spMkLst>
            <pc:docMk/>
            <pc:sldMk cId="2182264418" sldId="1880"/>
            <ac:spMk id="3" creationId="{4FC18B40-6547-41EC-8A0E-1C8F40E0A42F}"/>
          </ac:spMkLst>
        </pc:spChg>
        <pc:spChg chg="mod">
          <ac:chgData name="Yoel Kortick" userId="167978f5-7f40-4909-85d5-d4149554ad4e" providerId="ADAL" clId="{178E203D-F436-4EC6-B341-688274A1FBB1}" dt="2023-09-20T12:12:05.906" v="3552" actId="1076"/>
          <ac:spMkLst>
            <pc:docMk/>
            <pc:sldMk cId="2182264418" sldId="1880"/>
            <ac:spMk id="6" creationId="{C88D62FC-6660-4920-A35C-4FCC8E2A36FA}"/>
          </ac:spMkLst>
        </pc:spChg>
        <pc:spChg chg="mod">
          <ac:chgData name="Yoel Kortick" userId="167978f5-7f40-4909-85d5-d4149554ad4e" providerId="ADAL" clId="{178E203D-F436-4EC6-B341-688274A1FBB1}" dt="2023-09-20T12:12:03.483" v="3551" actId="14100"/>
          <ac:spMkLst>
            <pc:docMk/>
            <pc:sldMk cId="2182264418" sldId="1880"/>
            <ac:spMk id="8" creationId="{DECCBAAB-49D2-46E3-9805-12B22DD74A89}"/>
          </ac:spMkLst>
        </pc:spChg>
        <pc:spChg chg="mod">
          <ac:chgData name="Yoel Kortick" userId="167978f5-7f40-4909-85d5-d4149554ad4e" providerId="ADAL" clId="{178E203D-F436-4EC6-B341-688274A1FBB1}" dt="2023-09-21T05:14:31.577" v="3580"/>
          <ac:spMkLst>
            <pc:docMk/>
            <pc:sldMk cId="2182264418" sldId="1880"/>
            <ac:spMk id="9" creationId="{12F1EE84-12AE-4737-A648-4D0C5B38BAF8}"/>
          </ac:spMkLst>
        </pc:spChg>
        <pc:picChg chg="add del mod">
          <ac:chgData name="Yoel Kortick" userId="167978f5-7f40-4909-85d5-d4149554ad4e" providerId="ADAL" clId="{178E203D-F436-4EC6-B341-688274A1FBB1}" dt="2023-09-20T12:11:49.933" v="3546" actId="478"/>
          <ac:picMkLst>
            <pc:docMk/>
            <pc:sldMk cId="2182264418" sldId="1880"/>
            <ac:picMk id="5" creationId="{F92155F9-3A5B-CEE4-1D60-15B4C90A3DFF}"/>
          </ac:picMkLst>
        </pc:picChg>
        <pc:picChg chg="del">
          <ac:chgData name="Yoel Kortick" userId="167978f5-7f40-4909-85d5-d4149554ad4e" providerId="ADAL" clId="{178E203D-F436-4EC6-B341-688274A1FBB1}" dt="2023-09-20T12:11:22.886" v="3542" actId="478"/>
          <ac:picMkLst>
            <pc:docMk/>
            <pc:sldMk cId="2182264418" sldId="1880"/>
            <ac:picMk id="7" creationId="{31CE5DA1-DA34-F907-4A69-02A25507403B}"/>
          </ac:picMkLst>
        </pc:picChg>
        <pc:picChg chg="add mod ord">
          <ac:chgData name="Yoel Kortick" userId="167978f5-7f40-4909-85d5-d4149554ad4e" providerId="ADAL" clId="{178E203D-F436-4EC6-B341-688274A1FBB1}" dt="2023-09-20T12:12:12.053" v="3553" actId="167"/>
          <ac:picMkLst>
            <pc:docMk/>
            <pc:sldMk cId="2182264418" sldId="1880"/>
            <ac:picMk id="12" creationId="{AB2E8395-9A49-DDAE-AF2C-CE999D821C28}"/>
          </ac:picMkLst>
        </pc:picChg>
        <pc:cxnChg chg="mod">
          <ac:chgData name="Yoel Kortick" userId="167978f5-7f40-4909-85d5-d4149554ad4e" providerId="ADAL" clId="{178E203D-F436-4EC6-B341-688274A1FBB1}" dt="2023-09-20T12:12:05.906" v="3552" actId="1076"/>
          <ac:cxnSpMkLst>
            <pc:docMk/>
            <pc:sldMk cId="2182264418" sldId="1880"/>
            <ac:cxnSpMk id="11" creationId="{1049B6D7-496D-49EF-AB3B-95C0EB29A437}"/>
          </ac:cxnSpMkLst>
        </pc:cxnChg>
      </pc:sldChg>
      <pc:sldChg chg="addSp delSp modSp add mod">
        <pc:chgData name="Yoel Kortick" userId="167978f5-7f40-4909-85d5-d4149554ad4e" providerId="ADAL" clId="{178E203D-F436-4EC6-B341-688274A1FBB1}" dt="2023-09-21T05:14:31.577" v="3580"/>
        <pc:sldMkLst>
          <pc:docMk/>
          <pc:sldMk cId="3868836178" sldId="1881"/>
        </pc:sldMkLst>
        <pc:spChg chg="mod">
          <ac:chgData name="Yoel Kortick" userId="167978f5-7f40-4909-85d5-d4149554ad4e" providerId="ADAL" clId="{178E203D-F436-4EC6-B341-688274A1FBB1}" dt="2023-09-21T05:14:31.577" v="3580"/>
          <ac:spMkLst>
            <pc:docMk/>
            <pc:sldMk cId="3868836178" sldId="1881"/>
            <ac:spMk id="3" creationId="{4FC18B40-6547-41EC-8A0E-1C8F40E0A42F}"/>
          </ac:spMkLst>
        </pc:spChg>
        <pc:spChg chg="mod">
          <ac:chgData name="Yoel Kortick" userId="167978f5-7f40-4909-85d5-d4149554ad4e" providerId="ADAL" clId="{178E203D-F436-4EC6-B341-688274A1FBB1}" dt="2023-09-20T12:13:08.571" v="3573" actId="1036"/>
          <ac:spMkLst>
            <pc:docMk/>
            <pc:sldMk cId="3868836178" sldId="1881"/>
            <ac:spMk id="8" creationId="{DECCBAAB-49D2-46E3-9805-12B22DD74A89}"/>
          </ac:spMkLst>
        </pc:spChg>
        <pc:picChg chg="del">
          <ac:chgData name="Yoel Kortick" userId="167978f5-7f40-4909-85d5-d4149554ad4e" providerId="ADAL" clId="{178E203D-F436-4EC6-B341-688274A1FBB1}" dt="2023-09-20T12:12:46.334" v="3554" actId="478"/>
          <ac:picMkLst>
            <pc:docMk/>
            <pc:sldMk cId="3868836178" sldId="1881"/>
            <ac:picMk id="5" creationId="{CDD21414-2295-7597-F413-4106F9E13135}"/>
          </ac:picMkLst>
        </pc:picChg>
        <pc:picChg chg="add mod ord">
          <ac:chgData name="Yoel Kortick" userId="167978f5-7f40-4909-85d5-d4149554ad4e" providerId="ADAL" clId="{178E203D-F436-4EC6-B341-688274A1FBB1}" dt="2023-09-20T12:13:03.574" v="3568" actId="167"/>
          <ac:picMkLst>
            <pc:docMk/>
            <pc:sldMk cId="3868836178" sldId="1881"/>
            <ac:picMk id="6" creationId="{56EA3F7E-8FB3-82EF-55D6-CD626102B616}"/>
          </ac:picMkLst>
        </pc:picChg>
      </pc:sldChg>
      <pc:sldChg chg="addSp delSp modSp add mod">
        <pc:chgData name="Yoel Kortick" userId="167978f5-7f40-4909-85d5-d4149554ad4e" providerId="ADAL" clId="{178E203D-F436-4EC6-B341-688274A1FBB1}" dt="2023-09-21T05:14:31.577" v="3580"/>
        <pc:sldMkLst>
          <pc:docMk/>
          <pc:sldMk cId="288126615" sldId="1882"/>
        </pc:sldMkLst>
        <pc:spChg chg="mod">
          <ac:chgData name="Yoel Kortick" userId="167978f5-7f40-4909-85d5-d4149554ad4e" providerId="ADAL" clId="{178E203D-F436-4EC6-B341-688274A1FBB1}" dt="2023-09-21T05:14:31.577" v="3580"/>
          <ac:spMkLst>
            <pc:docMk/>
            <pc:sldMk cId="288126615" sldId="1882"/>
            <ac:spMk id="3" creationId="{4FC18B40-6547-41EC-8A0E-1C8F40E0A42F}"/>
          </ac:spMkLst>
        </pc:spChg>
        <pc:picChg chg="del">
          <ac:chgData name="Yoel Kortick" userId="167978f5-7f40-4909-85d5-d4149554ad4e" providerId="ADAL" clId="{178E203D-F436-4EC6-B341-688274A1FBB1}" dt="2023-09-20T12:14:21.711" v="3574" actId="478"/>
          <ac:picMkLst>
            <pc:docMk/>
            <pc:sldMk cId="288126615" sldId="1882"/>
            <ac:picMk id="4" creationId="{23DD32D5-6B47-3840-A1CF-1ADC70CF1147}"/>
          </ac:picMkLst>
        </pc:picChg>
        <pc:picChg chg="add mod">
          <ac:chgData name="Yoel Kortick" userId="167978f5-7f40-4909-85d5-d4149554ad4e" providerId="ADAL" clId="{178E203D-F436-4EC6-B341-688274A1FBB1}" dt="2023-09-20T12:14:28.811" v="3578" actId="208"/>
          <ac:picMkLst>
            <pc:docMk/>
            <pc:sldMk cId="288126615" sldId="1882"/>
            <ac:picMk id="5" creationId="{2435EC36-8713-56E9-CE2D-BB3E56C8E76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2025-01-02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2025-01-02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5476452" cy="1305174"/>
          </a:xfrm>
        </p:spPr>
        <p:txBody>
          <a:bodyPr/>
          <a:lstStyle/>
          <a:p>
            <a:r>
              <a:rPr lang="en-US" sz="2800" dirty="0"/>
              <a:t>How to order and receive and invoice a physical item from copy cataloging</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6F45CD-44AF-1C66-EA8E-E13E0C82437C}"/>
              </a:ext>
            </a:extLst>
          </p:cNvPr>
          <p:cNvPicPr>
            <a:picLocks noChangeAspect="1"/>
          </p:cNvPicPr>
          <p:nvPr/>
        </p:nvPicPr>
        <p:blipFill>
          <a:blip r:embed="rId2"/>
          <a:stretch>
            <a:fillRect/>
          </a:stretch>
        </p:blipFill>
        <p:spPr>
          <a:xfrm>
            <a:off x="3367087" y="1962894"/>
            <a:ext cx="2409825" cy="1905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From within the Metadata Editor choose menu "Search &amp; Browse &gt; Search Resources"</a:t>
            </a:r>
          </a:p>
        </p:txBody>
      </p:sp>
      <p:sp>
        <p:nvSpPr>
          <p:cNvPr id="7" name="Rectangle 6">
            <a:extLst>
              <a:ext uri="{FF2B5EF4-FFF2-40B4-BE49-F238E27FC236}">
                <a16:creationId xmlns:a16="http://schemas.microsoft.com/office/drawing/2014/main" id="{BC26EA41-3381-4D6A-8A43-35C115BF1BEF}"/>
              </a:ext>
            </a:extLst>
          </p:cNvPr>
          <p:cNvSpPr/>
          <p:nvPr/>
        </p:nvSpPr>
        <p:spPr>
          <a:xfrm>
            <a:off x="3367086" y="3419450"/>
            <a:ext cx="1348929"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3491880" y="2001246"/>
            <a:ext cx="1440160" cy="360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05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pPr marL="285750" indent="-285750">
              <a:buFont typeface="Arial" panose="020B0604020202020204" pitchFamily="34" charset="0"/>
              <a:buChar char="•"/>
            </a:pPr>
            <a:r>
              <a:rPr lang="en-US" sz="1800" dirty="0"/>
              <a:t>We arrive here</a:t>
            </a:r>
          </a:p>
        </p:txBody>
      </p:sp>
      <p:pic>
        <p:nvPicPr>
          <p:cNvPr id="6" name="Picture 5">
            <a:extLst>
              <a:ext uri="{FF2B5EF4-FFF2-40B4-BE49-F238E27FC236}">
                <a16:creationId xmlns:a16="http://schemas.microsoft.com/office/drawing/2014/main" id="{CE14EDDB-4DAD-C39B-0CE3-A2AC6FCB1A07}"/>
              </a:ext>
            </a:extLst>
          </p:cNvPr>
          <p:cNvPicPr>
            <a:picLocks noChangeAspect="1"/>
          </p:cNvPicPr>
          <p:nvPr/>
        </p:nvPicPr>
        <p:blipFill>
          <a:blip r:embed="rId2"/>
          <a:stretch>
            <a:fillRect/>
          </a:stretch>
        </p:blipFill>
        <p:spPr>
          <a:xfrm>
            <a:off x="1043608" y="1235023"/>
            <a:ext cx="7236296" cy="3532067"/>
          </a:xfrm>
          <a:prstGeom prst="rect">
            <a:avLst/>
          </a:prstGeom>
          <a:ln>
            <a:solidFill>
              <a:schemeClr val="accent1"/>
            </a:solidFill>
          </a:ln>
        </p:spPr>
      </p:pic>
      <p:sp>
        <p:nvSpPr>
          <p:cNvPr id="8" name="TextBox 7">
            <a:extLst>
              <a:ext uri="{FF2B5EF4-FFF2-40B4-BE49-F238E27FC236}">
                <a16:creationId xmlns:a16="http://schemas.microsoft.com/office/drawing/2014/main" id="{4B69D205-1763-81DE-5ABC-DA3120F8AB6D}"/>
              </a:ext>
            </a:extLst>
          </p:cNvPr>
          <p:cNvSpPr txBox="1"/>
          <p:nvPr/>
        </p:nvSpPr>
        <p:spPr>
          <a:xfrm>
            <a:off x="5220072" y="3363838"/>
            <a:ext cx="2664296" cy="954107"/>
          </a:xfrm>
          <a:prstGeom prst="rect">
            <a:avLst/>
          </a:prstGeom>
          <a:solidFill>
            <a:srgbClr val="FFFF00"/>
          </a:solidFill>
          <a:ln>
            <a:solidFill>
              <a:schemeClr val="accent1"/>
            </a:solidFill>
          </a:ln>
        </p:spPr>
        <p:txBody>
          <a:bodyPr wrap="square" rtlCol="0">
            <a:spAutoFit/>
          </a:bodyPr>
          <a:lstStyle/>
          <a:p>
            <a:r>
              <a:rPr lang="en-US" sz="1400" dirty="0"/>
              <a:t>Click here to view and choose the desired Search Cataloging Profile.  It defaults to the last used Search Cataloging Profile.</a:t>
            </a:r>
          </a:p>
        </p:txBody>
      </p:sp>
      <p:cxnSp>
        <p:nvCxnSpPr>
          <p:cNvPr id="10" name="Straight Arrow Connector 9">
            <a:extLst>
              <a:ext uri="{FF2B5EF4-FFF2-40B4-BE49-F238E27FC236}">
                <a16:creationId xmlns:a16="http://schemas.microsoft.com/office/drawing/2014/main" id="{E5110394-727B-0101-6E1A-7B2D0B4E08DF}"/>
              </a:ext>
            </a:extLst>
          </p:cNvPr>
          <p:cNvCxnSpPr>
            <a:cxnSpLocks/>
            <a:stCxn id="8" idx="0"/>
          </p:cNvCxnSpPr>
          <p:nvPr/>
        </p:nvCxnSpPr>
        <p:spPr>
          <a:xfrm flipH="1" flipV="1">
            <a:off x="6444208" y="2067694"/>
            <a:ext cx="108012" cy="1296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47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6380" y="771551"/>
            <a:ext cx="8568952" cy="432047"/>
          </a:xfrm>
        </p:spPr>
        <p:txBody>
          <a:bodyPr>
            <a:normAutofit/>
          </a:bodyPr>
          <a:lstStyle/>
          <a:p>
            <a:pPr marL="285750" indent="-285750">
              <a:buFont typeface="Arial" panose="020B0604020202020204" pitchFamily="34" charset="0"/>
              <a:buChar char="•"/>
            </a:pPr>
            <a:r>
              <a:rPr lang="en-US" sz="1800" dirty="0"/>
              <a:t>We will now choose "The National and Copenhagen University Library"</a:t>
            </a:r>
          </a:p>
        </p:txBody>
      </p:sp>
      <p:pic>
        <p:nvPicPr>
          <p:cNvPr id="13" name="Picture 12">
            <a:extLst>
              <a:ext uri="{FF2B5EF4-FFF2-40B4-BE49-F238E27FC236}">
                <a16:creationId xmlns:a16="http://schemas.microsoft.com/office/drawing/2014/main" id="{B7E0401A-A7E6-AF4F-6825-A32B5F0154E6}"/>
              </a:ext>
            </a:extLst>
          </p:cNvPr>
          <p:cNvPicPr>
            <a:picLocks noChangeAspect="1"/>
          </p:cNvPicPr>
          <p:nvPr/>
        </p:nvPicPr>
        <p:blipFill>
          <a:blip r:embed="rId2"/>
          <a:stretch>
            <a:fillRect/>
          </a:stretch>
        </p:blipFill>
        <p:spPr>
          <a:xfrm>
            <a:off x="971600" y="1328670"/>
            <a:ext cx="7380312" cy="3351583"/>
          </a:xfrm>
          <a:prstGeom prst="rect">
            <a:avLst/>
          </a:prstGeom>
          <a:ln>
            <a:solidFill>
              <a:schemeClr val="accent1"/>
            </a:solidFill>
          </a:ln>
        </p:spPr>
      </p:pic>
      <p:sp>
        <p:nvSpPr>
          <p:cNvPr id="14" name="Rectangle 13">
            <a:extLst>
              <a:ext uri="{FF2B5EF4-FFF2-40B4-BE49-F238E27FC236}">
                <a16:creationId xmlns:a16="http://schemas.microsoft.com/office/drawing/2014/main" id="{57E86907-729A-646E-3DEC-4DD54E63C2B5}"/>
              </a:ext>
            </a:extLst>
          </p:cNvPr>
          <p:cNvSpPr/>
          <p:nvPr/>
        </p:nvSpPr>
        <p:spPr>
          <a:xfrm>
            <a:off x="2123728" y="4011910"/>
            <a:ext cx="194421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59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C7D412-DBC9-20CC-F3E3-4BFA6C31201E}"/>
              </a:ext>
            </a:extLst>
          </p:cNvPr>
          <p:cNvPicPr>
            <a:picLocks noChangeAspect="1"/>
          </p:cNvPicPr>
          <p:nvPr/>
        </p:nvPicPr>
        <p:blipFill>
          <a:blip r:embed="rId2"/>
          <a:stretch>
            <a:fillRect/>
          </a:stretch>
        </p:blipFill>
        <p:spPr>
          <a:xfrm>
            <a:off x="557808" y="1275606"/>
            <a:ext cx="8028384" cy="331607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We will search by ISBN</a:t>
            </a:r>
          </a:p>
        </p:txBody>
      </p:sp>
      <p:sp>
        <p:nvSpPr>
          <p:cNvPr id="7" name="Rectangle 6">
            <a:extLst>
              <a:ext uri="{FF2B5EF4-FFF2-40B4-BE49-F238E27FC236}">
                <a16:creationId xmlns:a16="http://schemas.microsoft.com/office/drawing/2014/main" id="{55E755B9-6F79-09BE-8ED4-E7FDECAFC013}"/>
              </a:ext>
            </a:extLst>
          </p:cNvPr>
          <p:cNvSpPr/>
          <p:nvPr/>
        </p:nvSpPr>
        <p:spPr>
          <a:xfrm>
            <a:off x="6156176" y="2859782"/>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43B7BA-0956-FF97-5F02-8F7BCB4665A8}"/>
              </a:ext>
            </a:extLst>
          </p:cNvPr>
          <p:cNvSpPr/>
          <p:nvPr/>
        </p:nvSpPr>
        <p:spPr>
          <a:xfrm>
            <a:off x="7956376" y="4263936"/>
            <a:ext cx="576064" cy="3277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38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04055"/>
          </a:xfrm>
        </p:spPr>
        <p:txBody>
          <a:bodyPr>
            <a:normAutofit/>
          </a:bodyPr>
          <a:lstStyle/>
          <a:p>
            <a:pPr marL="285750" indent="-285750">
              <a:buFont typeface="Arial" panose="020B0604020202020204" pitchFamily="34" charset="0"/>
              <a:buChar char="•"/>
            </a:pPr>
            <a:r>
              <a:rPr lang="en-US" sz="1800" dirty="0"/>
              <a:t>We have two results</a:t>
            </a:r>
          </a:p>
        </p:txBody>
      </p:sp>
      <p:pic>
        <p:nvPicPr>
          <p:cNvPr id="6" name="Picture 5">
            <a:extLst>
              <a:ext uri="{FF2B5EF4-FFF2-40B4-BE49-F238E27FC236}">
                <a16:creationId xmlns:a16="http://schemas.microsoft.com/office/drawing/2014/main" id="{2D2DBD32-C705-52B9-1FF0-BC9A07EA6345}"/>
              </a:ext>
            </a:extLst>
          </p:cNvPr>
          <p:cNvPicPr>
            <a:picLocks noChangeAspect="1"/>
          </p:cNvPicPr>
          <p:nvPr/>
        </p:nvPicPr>
        <p:blipFill>
          <a:blip r:embed="rId2"/>
          <a:stretch>
            <a:fillRect/>
          </a:stretch>
        </p:blipFill>
        <p:spPr>
          <a:xfrm>
            <a:off x="953852" y="1275606"/>
            <a:ext cx="7236296" cy="3301455"/>
          </a:xfrm>
          <a:prstGeom prst="rect">
            <a:avLst/>
          </a:prstGeom>
          <a:ln>
            <a:solidFill>
              <a:schemeClr val="accent1"/>
            </a:solidFill>
          </a:ln>
        </p:spPr>
      </p:pic>
      <p:sp>
        <p:nvSpPr>
          <p:cNvPr id="7" name="TextBox 6">
            <a:extLst>
              <a:ext uri="{FF2B5EF4-FFF2-40B4-BE49-F238E27FC236}">
                <a16:creationId xmlns:a16="http://schemas.microsoft.com/office/drawing/2014/main" id="{DDF0C156-5438-4F76-1A6B-A1B4F87E9FD2}"/>
              </a:ext>
            </a:extLst>
          </p:cNvPr>
          <p:cNvSpPr txBox="1"/>
          <p:nvPr/>
        </p:nvSpPr>
        <p:spPr>
          <a:xfrm>
            <a:off x="4716016" y="3795886"/>
            <a:ext cx="4032448" cy="738664"/>
          </a:xfrm>
          <a:prstGeom prst="rect">
            <a:avLst/>
          </a:prstGeom>
          <a:solidFill>
            <a:srgbClr val="FFFF00"/>
          </a:solidFill>
          <a:ln>
            <a:solidFill>
              <a:schemeClr val="accent1"/>
            </a:solidFill>
          </a:ln>
        </p:spPr>
        <p:txBody>
          <a:bodyPr wrap="square" rtlCol="0">
            <a:spAutoFit/>
          </a:bodyPr>
          <a:lstStyle/>
          <a:p>
            <a:r>
              <a:rPr lang="en-US" sz="1400" dirty="0"/>
              <a:t>We can click "Import" to directly import the record.</a:t>
            </a:r>
          </a:p>
          <a:p>
            <a:r>
              <a:rPr lang="en-US" sz="1400" dirty="0"/>
              <a:t>We can click "View" to view the full record.</a:t>
            </a:r>
          </a:p>
          <a:p>
            <a:r>
              <a:rPr lang="en-US" sz="1400" dirty="0"/>
              <a:t>From the "View" screen we can also import</a:t>
            </a:r>
          </a:p>
        </p:txBody>
      </p:sp>
      <p:cxnSp>
        <p:nvCxnSpPr>
          <p:cNvPr id="9" name="Straight Arrow Connector 8">
            <a:extLst>
              <a:ext uri="{FF2B5EF4-FFF2-40B4-BE49-F238E27FC236}">
                <a16:creationId xmlns:a16="http://schemas.microsoft.com/office/drawing/2014/main" id="{C3DD2DC6-9B61-5D0C-F92F-94622E221028}"/>
              </a:ext>
            </a:extLst>
          </p:cNvPr>
          <p:cNvCxnSpPr>
            <a:cxnSpLocks/>
            <a:stCxn id="7" idx="0"/>
          </p:cNvCxnSpPr>
          <p:nvPr/>
        </p:nvCxnSpPr>
        <p:spPr>
          <a:xfrm flipV="1">
            <a:off x="6732240" y="2355726"/>
            <a:ext cx="1080120" cy="1440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5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B9EB08-65DD-D182-6DA5-1CE7BC97F73D}"/>
              </a:ext>
            </a:extLst>
          </p:cNvPr>
          <p:cNvPicPr>
            <a:picLocks noChangeAspect="1"/>
          </p:cNvPicPr>
          <p:nvPr/>
        </p:nvPicPr>
        <p:blipFill>
          <a:blip r:embed="rId2"/>
          <a:stretch>
            <a:fillRect/>
          </a:stretch>
        </p:blipFill>
        <p:spPr>
          <a:xfrm>
            <a:off x="1259632" y="1328673"/>
            <a:ext cx="6242341" cy="351762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32048"/>
          </a:xfrm>
        </p:spPr>
        <p:txBody>
          <a:bodyPr>
            <a:normAutofit/>
          </a:bodyPr>
          <a:lstStyle/>
          <a:p>
            <a:pPr marL="285750" indent="-285750">
              <a:buFont typeface="Arial" panose="020B0604020202020204" pitchFamily="34" charset="0"/>
              <a:buChar char="•"/>
            </a:pPr>
            <a:r>
              <a:rPr lang="en-US" sz="1800" dirty="0"/>
              <a:t>We clicked "View" on the first record and decide to import this record</a:t>
            </a:r>
          </a:p>
        </p:txBody>
      </p:sp>
      <p:sp>
        <p:nvSpPr>
          <p:cNvPr id="7" name="Rectangle 6">
            <a:extLst>
              <a:ext uri="{FF2B5EF4-FFF2-40B4-BE49-F238E27FC236}">
                <a16:creationId xmlns:a16="http://schemas.microsoft.com/office/drawing/2014/main" id="{8CFD519F-B2CF-743E-199C-EEBFE79BF737}"/>
              </a:ext>
            </a:extLst>
          </p:cNvPr>
          <p:cNvSpPr/>
          <p:nvPr/>
        </p:nvSpPr>
        <p:spPr>
          <a:xfrm>
            <a:off x="7092279" y="4569753"/>
            <a:ext cx="409693" cy="238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1871692-5132-527B-13AA-4155CD36CCF1}"/>
              </a:ext>
            </a:extLst>
          </p:cNvPr>
          <p:cNvCxnSpPr/>
          <p:nvPr/>
        </p:nvCxnSpPr>
        <p:spPr>
          <a:xfrm>
            <a:off x="7308304" y="3939902"/>
            <a:ext cx="0"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9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The record opens in the Metadata Editor.</a:t>
            </a:r>
          </a:p>
        </p:txBody>
      </p:sp>
      <p:pic>
        <p:nvPicPr>
          <p:cNvPr id="5" name="Picture 4">
            <a:extLst>
              <a:ext uri="{FF2B5EF4-FFF2-40B4-BE49-F238E27FC236}">
                <a16:creationId xmlns:a16="http://schemas.microsoft.com/office/drawing/2014/main" id="{93BA798D-B447-527E-BF44-559A9839B3D1}"/>
              </a:ext>
            </a:extLst>
          </p:cNvPr>
          <p:cNvPicPr>
            <a:picLocks noChangeAspect="1"/>
          </p:cNvPicPr>
          <p:nvPr/>
        </p:nvPicPr>
        <p:blipFill>
          <a:blip r:embed="rId2"/>
          <a:stretch>
            <a:fillRect/>
          </a:stretch>
        </p:blipFill>
        <p:spPr>
          <a:xfrm>
            <a:off x="2339752" y="1275606"/>
            <a:ext cx="4293166" cy="3515063"/>
          </a:xfrm>
          <a:prstGeom prst="rect">
            <a:avLst/>
          </a:prstGeom>
          <a:ln>
            <a:solidFill>
              <a:schemeClr val="accent1"/>
            </a:solidFill>
          </a:ln>
        </p:spPr>
      </p:pic>
      <p:sp>
        <p:nvSpPr>
          <p:cNvPr id="6" name="TextBox 5">
            <a:extLst>
              <a:ext uri="{FF2B5EF4-FFF2-40B4-BE49-F238E27FC236}">
                <a16:creationId xmlns:a16="http://schemas.microsoft.com/office/drawing/2014/main" id="{0D7A96E8-0E0F-D240-9857-50AD9C7F8627}"/>
              </a:ext>
            </a:extLst>
          </p:cNvPr>
          <p:cNvSpPr txBox="1"/>
          <p:nvPr/>
        </p:nvSpPr>
        <p:spPr>
          <a:xfrm>
            <a:off x="5796136" y="1995686"/>
            <a:ext cx="2592288" cy="1600438"/>
          </a:xfrm>
          <a:prstGeom prst="rect">
            <a:avLst/>
          </a:prstGeom>
          <a:solidFill>
            <a:srgbClr val="FFFF00"/>
          </a:solidFill>
          <a:ln>
            <a:solidFill>
              <a:schemeClr val="accent1"/>
            </a:solidFill>
          </a:ln>
        </p:spPr>
        <p:txBody>
          <a:bodyPr wrap="square" rtlCol="0">
            <a:spAutoFit/>
          </a:bodyPr>
          <a:lstStyle/>
          <a:p>
            <a:r>
              <a:rPr lang="en-US" sz="1400" dirty="0"/>
              <a:t>We could directly place an order for this record "as is".</a:t>
            </a:r>
          </a:p>
          <a:p>
            <a:r>
              <a:rPr lang="en-US" sz="1400" dirty="0"/>
              <a:t>But we will first edit as desired.</a:t>
            </a:r>
          </a:p>
          <a:p>
            <a:r>
              <a:rPr lang="en-US" sz="1400" dirty="0"/>
              <a:t>For example, we will change the 650 fields to have a second indictor 0 and perhaps also edit the contents. </a:t>
            </a:r>
          </a:p>
        </p:txBody>
      </p:sp>
    </p:spTree>
    <p:extLst>
      <p:ext uri="{BB962C8B-B14F-4D97-AF65-F5344CB8AC3E}">
        <p14:creationId xmlns:p14="http://schemas.microsoft.com/office/powerpoint/2010/main" val="821230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C8083-13B8-24D6-9782-125C70589266}"/>
              </a:ext>
            </a:extLst>
          </p:cNvPr>
          <p:cNvPicPr>
            <a:picLocks noChangeAspect="1"/>
          </p:cNvPicPr>
          <p:nvPr/>
        </p:nvPicPr>
        <p:blipFill>
          <a:blip r:embed="rId2"/>
          <a:stretch>
            <a:fillRect/>
          </a:stretch>
        </p:blipFill>
        <p:spPr>
          <a:xfrm>
            <a:off x="2627784" y="1203598"/>
            <a:ext cx="3753782" cy="37106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8" name="Content Placeholder 3">
            <a:extLst>
              <a:ext uri="{FF2B5EF4-FFF2-40B4-BE49-F238E27FC236}">
                <a16:creationId xmlns:a16="http://schemas.microsoft.com/office/drawing/2014/main" id="{3FA0E8A8-E799-2815-0161-047C94CBCAE0}"/>
              </a:ext>
            </a:extLst>
          </p:cNvPr>
          <p:cNvSpPr>
            <a:spLocks noGrp="1"/>
          </p:cNvSpPr>
          <p:nvPr>
            <p:ph idx="1"/>
          </p:nvPr>
        </p:nvSpPr>
        <p:spPr>
          <a:xfrm>
            <a:off x="395536" y="771551"/>
            <a:ext cx="8424936" cy="432047"/>
          </a:xfrm>
        </p:spPr>
        <p:txBody>
          <a:bodyPr>
            <a:normAutofit/>
          </a:bodyPr>
          <a:lstStyle/>
          <a:p>
            <a:pPr marL="285750" indent="-285750">
              <a:buFont typeface="Arial" panose="020B0604020202020204" pitchFamily="34" charset="0"/>
              <a:buChar char="•"/>
            </a:pPr>
            <a:r>
              <a:rPr lang="en-US" sz="1800" dirty="0"/>
              <a:t>We have edited and saved the record as desired.</a:t>
            </a:r>
          </a:p>
        </p:txBody>
      </p:sp>
      <p:sp>
        <p:nvSpPr>
          <p:cNvPr id="5" name="Rectangle 4">
            <a:extLst>
              <a:ext uri="{FF2B5EF4-FFF2-40B4-BE49-F238E27FC236}">
                <a16:creationId xmlns:a16="http://schemas.microsoft.com/office/drawing/2014/main" id="{C8D17D30-0258-AE1A-72BD-2F828275F74B}"/>
              </a:ext>
            </a:extLst>
          </p:cNvPr>
          <p:cNvSpPr/>
          <p:nvPr/>
        </p:nvSpPr>
        <p:spPr>
          <a:xfrm>
            <a:off x="2627784" y="4731990"/>
            <a:ext cx="136815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39A501-EB69-2EB3-2449-EF07897054DC}"/>
              </a:ext>
            </a:extLst>
          </p:cNvPr>
          <p:cNvSpPr txBox="1"/>
          <p:nvPr/>
        </p:nvSpPr>
        <p:spPr>
          <a:xfrm>
            <a:off x="365272" y="2867733"/>
            <a:ext cx="2088232" cy="738664"/>
          </a:xfrm>
          <a:prstGeom prst="rect">
            <a:avLst/>
          </a:prstGeom>
          <a:solidFill>
            <a:srgbClr val="FFFF00"/>
          </a:solidFill>
          <a:ln>
            <a:solidFill>
              <a:schemeClr val="accent1"/>
            </a:solidFill>
          </a:ln>
        </p:spPr>
        <p:txBody>
          <a:bodyPr wrap="square" rtlCol="0">
            <a:spAutoFit/>
          </a:bodyPr>
          <a:lstStyle/>
          <a:p>
            <a:r>
              <a:rPr lang="en-US" sz="1400" dirty="0"/>
              <a:t>650 fields now have a second indictor 0 and are linked to LCSH headings. </a:t>
            </a:r>
          </a:p>
        </p:txBody>
      </p:sp>
      <p:cxnSp>
        <p:nvCxnSpPr>
          <p:cNvPr id="6" name="Straight Arrow Connector 5">
            <a:extLst>
              <a:ext uri="{FF2B5EF4-FFF2-40B4-BE49-F238E27FC236}">
                <a16:creationId xmlns:a16="http://schemas.microsoft.com/office/drawing/2014/main" id="{AFD57208-654C-EC9A-F22F-EE2BEA928A88}"/>
              </a:ext>
            </a:extLst>
          </p:cNvPr>
          <p:cNvCxnSpPr>
            <a:cxnSpLocks/>
          </p:cNvCxnSpPr>
          <p:nvPr/>
        </p:nvCxnSpPr>
        <p:spPr>
          <a:xfrm>
            <a:off x="1259632" y="4227934"/>
            <a:ext cx="13681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775949D-EAD2-3793-64BB-972FF4C29A83}"/>
              </a:ext>
            </a:extLst>
          </p:cNvPr>
          <p:cNvCxnSpPr/>
          <p:nvPr/>
        </p:nvCxnSpPr>
        <p:spPr>
          <a:xfrm flipV="1">
            <a:off x="1259632" y="3606397"/>
            <a:ext cx="0" cy="629488"/>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FFEF136-2333-600B-7E68-2D91334F11A1}"/>
              </a:ext>
            </a:extLst>
          </p:cNvPr>
          <p:cNvSpPr txBox="1"/>
          <p:nvPr/>
        </p:nvSpPr>
        <p:spPr>
          <a:xfrm>
            <a:off x="6482061" y="3645169"/>
            <a:ext cx="1375492" cy="307777"/>
          </a:xfrm>
          <a:prstGeom prst="rect">
            <a:avLst/>
          </a:prstGeom>
          <a:solidFill>
            <a:srgbClr val="FFFF00"/>
          </a:solidFill>
          <a:ln>
            <a:solidFill>
              <a:schemeClr val="accent1"/>
            </a:solidFill>
          </a:ln>
        </p:spPr>
        <p:txBody>
          <a:bodyPr wrap="square" rtlCol="0">
            <a:spAutoFit/>
          </a:bodyPr>
          <a:lstStyle/>
          <a:p>
            <a:r>
              <a:rPr lang="en-US" sz="1400" dirty="0"/>
              <a:t>Record is saved. </a:t>
            </a:r>
          </a:p>
        </p:txBody>
      </p:sp>
      <p:cxnSp>
        <p:nvCxnSpPr>
          <p:cNvPr id="13" name="Straight Arrow Connector 12">
            <a:extLst>
              <a:ext uri="{FF2B5EF4-FFF2-40B4-BE49-F238E27FC236}">
                <a16:creationId xmlns:a16="http://schemas.microsoft.com/office/drawing/2014/main" id="{C72A059D-1A50-74F1-8B5A-71533254993E}"/>
              </a:ext>
            </a:extLst>
          </p:cNvPr>
          <p:cNvCxnSpPr>
            <a:cxnSpLocks/>
          </p:cNvCxnSpPr>
          <p:nvPr/>
        </p:nvCxnSpPr>
        <p:spPr>
          <a:xfrm flipV="1">
            <a:off x="7169807" y="3952946"/>
            <a:ext cx="0" cy="88285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57DC86-4A1E-0338-1FE3-CB77DB336174}"/>
              </a:ext>
            </a:extLst>
          </p:cNvPr>
          <p:cNvCxnSpPr>
            <a:cxnSpLocks/>
          </p:cNvCxnSpPr>
          <p:nvPr/>
        </p:nvCxnSpPr>
        <p:spPr>
          <a:xfrm flipH="1">
            <a:off x="4060442" y="4843753"/>
            <a:ext cx="310936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854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D73FB1-7901-C846-EB32-BCA06A15FCBA}"/>
              </a:ext>
            </a:extLst>
          </p:cNvPr>
          <p:cNvPicPr>
            <a:picLocks noChangeAspect="1"/>
          </p:cNvPicPr>
          <p:nvPr/>
        </p:nvPicPr>
        <p:blipFill>
          <a:blip r:embed="rId2"/>
          <a:stretch>
            <a:fillRect/>
          </a:stretch>
        </p:blipFill>
        <p:spPr>
          <a:xfrm>
            <a:off x="809836" y="1563638"/>
            <a:ext cx="7524328" cy="312460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792088"/>
          </a:xfrm>
        </p:spPr>
        <p:txBody>
          <a:bodyPr>
            <a:normAutofit/>
          </a:bodyPr>
          <a:lstStyle/>
          <a:p>
            <a:pPr marL="285750" indent="-285750">
              <a:buFont typeface="Arial" panose="020B0604020202020204" pitchFamily="34" charset="0"/>
              <a:buChar char="•"/>
            </a:pPr>
            <a:r>
              <a:rPr lang="en-US" sz="1800" dirty="0"/>
              <a:t>Now we will create the POL.  This can be done by clicking the "Order" icon on top or by using shortcut key </a:t>
            </a:r>
            <a:r>
              <a:rPr lang="en-US" sz="1800" dirty="0" err="1"/>
              <a:t>ctrl+alt+O</a:t>
            </a:r>
            <a:endParaRPr lang="en-US" sz="1800" dirty="0"/>
          </a:p>
          <a:p>
            <a:pPr marL="285750" indent="-285750">
              <a:buFont typeface="Arial" panose="020B0604020202020204" pitchFamily="34" charset="0"/>
              <a:buChar char="•"/>
            </a:pPr>
            <a:endParaRPr lang="en-US" sz="1800" dirty="0"/>
          </a:p>
        </p:txBody>
      </p:sp>
      <p:sp>
        <p:nvSpPr>
          <p:cNvPr id="2" name="Rectangle 1">
            <a:extLst>
              <a:ext uri="{FF2B5EF4-FFF2-40B4-BE49-F238E27FC236}">
                <a16:creationId xmlns:a16="http://schemas.microsoft.com/office/drawing/2014/main" id="{29E475A2-4A95-4303-9D93-540C7D188F43}"/>
              </a:ext>
            </a:extLst>
          </p:cNvPr>
          <p:cNvSpPr/>
          <p:nvPr/>
        </p:nvSpPr>
        <p:spPr>
          <a:xfrm>
            <a:off x="5292080" y="1566947"/>
            <a:ext cx="432048" cy="284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63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46580" y="771551"/>
            <a:ext cx="8496944" cy="576065"/>
          </a:xfrm>
        </p:spPr>
        <p:txBody>
          <a:bodyPr>
            <a:normAutofit/>
          </a:bodyPr>
          <a:lstStyle/>
          <a:p>
            <a:pPr marL="285750" indent="-285750">
              <a:buFont typeface="Arial" panose="020B0604020202020204" pitchFamily="34" charset="0"/>
              <a:buChar char="•"/>
            </a:pPr>
            <a:r>
              <a:rPr lang="en-US" sz="1800" dirty="0"/>
              <a:t>We arrive to the "PO Line Owner and Type" screen to create the POL.</a:t>
            </a:r>
          </a:p>
        </p:txBody>
      </p:sp>
      <p:pic>
        <p:nvPicPr>
          <p:cNvPr id="5" name="Picture 4">
            <a:extLst>
              <a:ext uri="{FF2B5EF4-FFF2-40B4-BE49-F238E27FC236}">
                <a16:creationId xmlns:a16="http://schemas.microsoft.com/office/drawing/2014/main" id="{5A1C99B7-E8FF-6A2C-4A77-86F4D68E6BE1}"/>
              </a:ext>
            </a:extLst>
          </p:cNvPr>
          <p:cNvPicPr>
            <a:picLocks noChangeAspect="1"/>
          </p:cNvPicPr>
          <p:nvPr/>
        </p:nvPicPr>
        <p:blipFill>
          <a:blip r:embed="rId2"/>
          <a:stretch>
            <a:fillRect/>
          </a:stretch>
        </p:blipFill>
        <p:spPr>
          <a:xfrm>
            <a:off x="0" y="1595295"/>
            <a:ext cx="9144000" cy="1952910"/>
          </a:xfrm>
          <a:prstGeom prst="rect">
            <a:avLst/>
          </a:prstGeom>
          <a:ln>
            <a:solidFill>
              <a:schemeClr val="accent1"/>
            </a:solidFill>
          </a:ln>
        </p:spPr>
      </p:pic>
    </p:spTree>
    <p:extLst>
      <p:ext uri="{BB962C8B-B14F-4D97-AF65-F5344CB8AC3E}">
        <p14:creationId xmlns:p14="http://schemas.microsoft.com/office/powerpoint/2010/main" val="159140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13979" y="565719"/>
            <a:ext cx="5541528" cy="4339766"/>
          </a:xfrm>
        </p:spPr>
        <p:txBody>
          <a:bodyPr>
            <a:normAutofit/>
          </a:bodyPr>
          <a:lstStyle/>
          <a:p>
            <a:r>
              <a:rPr lang="en-US" sz="2000" dirty="0"/>
              <a:t>Introduction</a:t>
            </a:r>
          </a:p>
          <a:p>
            <a:r>
              <a:rPr lang="en-US" sz="2000" dirty="0"/>
              <a:t>Copy cataloging the bibliographic record</a:t>
            </a:r>
          </a:p>
          <a:p>
            <a:r>
              <a:rPr lang="en-US" sz="2000" dirty="0"/>
              <a:t>Creating the POL</a:t>
            </a:r>
          </a:p>
          <a:p>
            <a:r>
              <a:rPr lang="en-US" sz="2000" dirty="0"/>
              <a:t>Inventory was created when the POL was created</a:t>
            </a:r>
          </a:p>
          <a:p>
            <a:r>
              <a:rPr lang="en-US" sz="2000" dirty="0"/>
              <a:t>Receiving the inventory</a:t>
            </a:r>
          </a:p>
          <a:p>
            <a:r>
              <a:rPr lang="en-US" sz="2000" dirty="0"/>
              <a:t>Invoicing (paying for) the POL</a:t>
            </a:r>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pPr algn="ctr"/>
            <a:r>
              <a:rPr lang="en-US" dirty="0"/>
              <a:t>Creating the POL</a:t>
            </a:r>
          </a:p>
        </p:txBody>
      </p:sp>
    </p:spTree>
    <p:extLst>
      <p:ext uri="{BB962C8B-B14F-4D97-AF65-F5344CB8AC3E}">
        <p14:creationId xmlns:p14="http://schemas.microsoft.com/office/powerpoint/2010/main" val="165843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4ED081-FB4F-D916-387D-008DFEA8A180}"/>
              </a:ext>
            </a:extLst>
          </p:cNvPr>
          <p:cNvPicPr>
            <a:picLocks noChangeAspect="1"/>
          </p:cNvPicPr>
          <p:nvPr/>
        </p:nvPicPr>
        <p:blipFill>
          <a:blip r:embed="rId2"/>
          <a:stretch>
            <a:fillRect/>
          </a:stretch>
        </p:blipFill>
        <p:spPr>
          <a:xfrm>
            <a:off x="0" y="1883262"/>
            <a:ext cx="9144000" cy="22006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POL</a:t>
            </a:r>
          </a:p>
        </p:txBody>
      </p:sp>
      <p:sp>
        <p:nvSpPr>
          <p:cNvPr id="6" name="Content Placeholder 3">
            <a:extLst>
              <a:ext uri="{FF2B5EF4-FFF2-40B4-BE49-F238E27FC236}">
                <a16:creationId xmlns:a16="http://schemas.microsoft.com/office/drawing/2014/main" id="{2D4A564F-874F-9466-C4A4-2E83F937C83C}"/>
              </a:ext>
            </a:extLst>
          </p:cNvPr>
          <p:cNvSpPr>
            <a:spLocks noGrp="1"/>
          </p:cNvSpPr>
          <p:nvPr>
            <p:ph idx="1"/>
          </p:nvPr>
        </p:nvSpPr>
        <p:spPr>
          <a:xfrm>
            <a:off x="346580" y="771551"/>
            <a:ext cx="8496944" cy="1008111"/>
          </a:xfrm>
        </p:spPr>
        <p:txBody>
          <a:bodyPr>
            <a:normAutofit/>
          </a:bodyPr>
          <a:lstStyle/>
          <a:p>
            <a:pPr marL="285750" indent="-285750">
              <a:buFont typeface="Arial" panose="020B0604020202020204" pitchFamily="34" charset="0"/>
              <a:buChar char="•"/>
            </a:pPr>
            <a:r>
              <a:rPr lang="en-US" sz="1800" dirty="0"/>
              <a:t>We fill in the "PO Line Owner and Type" screen as desired.</a:t>
            </a:r>
          </a:p>
          <a:p>
            <a:pPr marL="285750" indent="-285750">
              <a:buFont typeface="Arial" panose="020B0604020202020204" pitchFamily="34" charset="0"/>
              <a:buChar char="•"/>
            </a:pPr>
            <a:r>
              <a:rPr lang="en-US" sz="1800" dirty="0"/>
              <a:t>After doing so we click "Create PO Line"</a:t>
            </a:r>
          </a:p>
        </p:txBody>
      </p:sp>
      <p:sp>
        <p:nvSpPr>
          <p:cNvPr id="9" name="Rectangle 8">
            <a:extLst>
              <a:ext uri="{FF2B5EF4-FFF2-40B4-BE49-F238E27FC236}">
                <a16:creationId xmlns:a16="http://schemas.microsoft.com/office/drawing/2014/main" id="{01663069-C9E6-BF24-D595-9605DB61562F}"/>
              </a:ext>
            </a:extLst>
          </p:cNvPr>
          <p:cNvSpPr/>
          <p:nvPr/>
        </p:nvSpPr>
        <p:spPr>
          <a:xfrm>
            <a:off x="8388424" y="1883262"/>
            <a:ext cx="755576" cy="308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2869E1-1646-4138-7147-258F482AF75A}"/>
              </a:ext>
            </a:extLst>
          </p:cNvPr>
          <p:cNvSpPr txBox="1"/>
          <p:nvPr/>
        </p:nvSpPr>
        <p:spPr>
          <a:xfrm>
            <a:off x="4644008" y="2715766"/>
            <a:ext cx="3240360" cy="738664"/>
          </a:xfrm>
          <a:prstGeom prst="rect">
            <a:avLst/>
          </a:prstGeom>
          <a:solidFill>
            <a:srgbClr val="FFFF00"/>
          </a:solidFill>
          <a:ln>
            <a:solidFill>
              <a:schemeClr val="accent1"/>
            </a:solidFill>
          </a:ln>
        </p:spPr>
        <p:txBody>
          <a:bodyPr wrap="square" rtlCol="0">
            <a:spAutoFit/>
          </a:bodyPr>
          <a:lstStyle/>
          <a:p>
            <a:r>
              <a:rPr lang="en-US" sz="1400" dirty="0"/>
              <a:t>We have chosen:</a:t>
            </a:r>
          </a:p>
          <a:p>
            <a:pPr marL="285750" indent="-285750">
              <a:buFont typeface="Arial" panose="020B0604020202020204" pitchFamily="34" charset="0"/>
              <a:buChar char="•"/>
            </a:pPr>
            <a:r>
              <a:rPr lang="en-US" sz="1400" dirty="0"/>
              <a:t>PO Line Type: Print Book – One Time</a:t>
            </a:r>
          </a:p>
          <a:p>
            <a:pPr marL="285750" indent="-285750">
              <a:buFont typeface="Arial" panose="020B0604020202020204" pitchFamily="34" charset="0"/>
              <a:buChar char="•"/>
            </a:pPr>
            <a:r>
              <a:rPr lang="en-US" sz="1400" dirty="0"/>
              <a:t>PO line owner: Main Library</a:t>
            </a:r>
          </a:p>
        </p:txBody>
      </p:sp>
      <p:sp>
        <p:nvSpPr>
          <p:cNvPr id="4" name="Rectangle 3">
            <a:extLst>
              <a:ext uri="{FF2B5EF4-FFF2-40B4-BE49-F238E27FC236}">
                <a16:creationId xmlns:a16="http://schemas.microsoft.com/office/drawing/2014/main" id="{F6F7FF4E-EB8B-BA04-B2A8-CCF732F3B4F8}"/>
              </a:ext>
            </a:extLst>
          </p:cNvPr>
          <p:cNvSpPr/>
          <p:nvPr/>
        </p:nvSpPr>
        <p:spPr>
          <a:xfrm>
            <a:off x="107504" y="1883262"/>
            <a:ext cx="1440160" cy="3082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0AABF5A-5D2B-4F15-59A2-748D3462E567}"/>
              </a:ext>
            </a:extLst>
          </p:cNvPr>
          <p:cNvCxnSpPr/>
          <p:nvPr/>
        </p:nvCxnSpPr>
        <p:spPr>
          <a:xfrm flipH="1" flipV="1">
            <a:off x="2627784" y="2787774"/>
            <a:ext cx="2016224"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9B30C3A-B5E5-4DD9-8B0E-F739B775FAB0}"/>
              </a:ext>
            </a:extLst>
          </p:cNvPr>
          <p:cNvCxnSpPr/>
          <p:nvPr/>
        </p:nvCxnSpPr>
        <p:spPr>
          <a:xfrm flipH="1" flipV="1">
            <a:off x="1691680" y="3003798"/>
            <a:ext cx="2952328"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76789D-F02E-2816-2982-8A400C0CEF43}"/>
              </a:ext>
            </a:extLst>
          </p:cNvPr>
          <p:cNvSpPr txBox="1"/>
          <p:nvPr/>
        </p:nvSpPr>
        <p:spPr>
          <a:xfrm>
            <a:off x="2339752" y="3930610"/>
            <a:ext cx="3600400" cy="954107"/>
          </a:xfrm>
          <a:prstGeom prst="rect">
            <a:avLst/>
          </a:prstGeom>
          <a:solidFill>
            <a:srgbClr val="FFFF00"/>
          </a:solidFill>
          <a:ln>
            <a:solidFill>
              <a:schemeClr val="accent1"/>
            </a:solidFill>
          </a:ln>
        </p:spPr>
        <p:txBody>
          <a:bodyPr wrap="square" rtlCol="0">
            <a:spAutoFit/>
          </a:bodyPr>
          <a:lstStyle/>
          <a:p>
            <a:r>
              <a:rPr lang="en-US" sz="1400" dirty="0"/>
              <a:t>We are not checking "Assign inventory manually".  We would check this only if we want  to prevent Alma from automatically creating an inventory item for the new PO line.</a:t>
            </a:r>
          </a:p>
        </p:txBody>
      </p:sp>
      <p:cxnSp>
        <p:nvCxnSpPr>
          <p:cNvPr id="14" name="Straight Arrow Connector 13">
            <a:extLst>
              <a:ext uri="{FF2B5EF4-FFF2-40B4-BE49-F238E27FC236}">
                <a16:creationId xmlns:a16="http://schemas.microsoft.com/office/drawing/2014/main" id="{0CEE8EAD-D9C0-4912-BA09-ADC160A56183}"/>
              </a:ext>
            </a:extLst>
          </p:cNvPr>
          <p:cNvCxnSpPr>
            <a:cxnSpLocks/>
          </p:cNvCxnSpPr>
          <p:nvPr/>
        </p:nvCxnSpPr>
        <p:spPr>
          <a:xfrm flipH="1" flipV="1">
            <a:off x="1115616" y="3818837"/>
            <a:ext cx="1224136" cy="3775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00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pPr marL="285750" indent="-285750">
              <a:buFont typeface="Arial" panose="020B0604020202020204" pitchFamily="34" charset="0"/>
              <a:buChar char="•"/>
            </a:pPr>
            <a:r>
              <a:rPr lang="en-US" sz="1800" dirty="0"/>
              <a:t>The POL is created</a:t>
            </a:r>
          </a:p>
          <a:p>
            <a:pPr marL="285750" indent="-285750">
              <a:buFont typeface="Arial" panose="020B0604020202020204" pitchFamily="34" charset="0"/>
              <a:buChar char="•"/>
            </a:pPr>
            <a:endParaRPr lang="en-US" sz="1800" dirty="0"/>
          </a:p>
        </p:txBody>
      </p:sp>
      <p:pic>
        <p:nvPicPr>
          <p:cNvPr id="5" name="Picture 4">
            <a:extLst>
              <a:ext uri="{FF2B5EF4-FFF2-40B4-BE49-F238E27FC236}">
                <a16:creationId xmlns:a16="http://schemas.microsoft.com/office/drawing/2014/main" id="{6820A2B8-4AB0-8DB4-605A-34BEA7952644}"/>
              </a:ext>
            </a:extLst>
          </p:cNvPr>
          <p:cNvPicPr>
            <a:picLocks noChangeAspect="1"/>
          </p:cNvPicPr>
          <p:nvPr/>
        </p:nvPicPr>
        <p:blipFill>
          <a:blip r:embed="rId2"/>
          <a:stretch>
            <a:fillRect/>
          </a:stretch>
        </p:blipFill>
        <p:spPr>
          <a:xfrm>
            <a:off x="-9820" y="1203598"/>
            <a:ext cx="9144000" cy="3428360"/>
          </a:xfrm>
          <a:prstGeom prst="rect">
            <a:avLst/>
          </a:prstGeom>
          <a:ln>
            <a:solidFill>
              <a:schemeClr val="accent1"/>
            </a:solidFill>
          </a:ln>
        </p:spPr>
      </p:pic>
      <p:sp>
        <p:nvSpPr>
          <p:cNvPr id="6" name="Rectangle 5">
            <a:extLst>
              <a:ext uri="{FF2B5EF4-FFF2-40B4-BE49-F238E27FC236}">
                <a16:creationId xmlns:a16="http://schemas.microsoft.com/office/drawing/2014/main" id="{66B16C4F-9B48-1EBC-6AA4-9AEBE1531689}"/>
              </a:ext>
            </a:extLst>
          </p:cNvPr>
          <p:cNvSpPr/>
          <p:nvPr/>
        </p:nvSpPr>
        <p:spPr>
          <a:xfrm>
            <a:off x="1187624" y="3898630"/>
            <a:ext cx="93610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ECA7537-B62A-770E-55E5-0AA59FAC66E6}"/>
              </a:ext>
            </a:extLst>
          </p:cNvPr>
          <p:cNvSpPr txBox="1"/>
          <p:nvPr/>
        </p:nvSpPr>
        <p:spPr>
          <a:xfrm>
            <a:off x="2555776" y="2570293"/>
            <a:ext cx="2304256" cy="523220"/>
          </a:xfrm>
          <a:prstGeom prst="rect">
            <a:avLst/>
          </a:prstGeom>
          <a:solidFill>
            <a:srgbClr val="FFFF00"/>
          </a:solidFill>
          <a:ln>
            <a:solidFill>
              <a:schemeClr val="accent1"/>
            </a:solidFill>
          </a:ln>
        </p:spPr>
        <p:txBody>
          <a:bodyPr wrap="square" rtlCol="0">
            <a:spAutoFit/>
          </a:bodyPr>
          <a:lstStyle/>
          <a:p>
            <a:r>
              <a:rPr lang="en-US" sz="1400" dirty="0"/>
              <a:t>We will leave the acquisition method as "purchase".</a:t>
            </a:r>
          </a:p>
        </p:txBody>
      </p:sp>
      <p:cxnSp>
        <p:nvCxnSpPr>
          <p:cNvPr id="9" name="Straight Arrow Connector 8">
            <a:extLst>
              <a:ext uri="{FF2B5EF4-FFF2-40B4-BE49-F238E27FC236}">
                <a16:creationId xmlns:a16="http://schemas.microsoft.com/office/drawing/2014/main" id="{A2D3FAE2-7658-5E62-3ACD-28E0CA774DE5}"/>
              </a:ext>
            </a:extLst>
          </p:cNvPr>
          <p:cNvCxnSpPr/>
          <p:nvPr/>
        </p:nvCxnSpPr>
        <p:spPr>
          <a:xfrm flipH="1">
            <a:off x="2123728" y="3093513"/>
            <a:ext cx="432048" cy="7023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46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E4EDFE-DA7A-ACCC-0692-6C966F945DF0}"/>
              </a:ext>
            </a:extLst>
          </p:cNvPr>
          <p:cNvPicPr>
            <a:picLocks noChangeAspect="1"/>
          </p:cNvPicPr>
          <p:nvPr/>
        </p:nvPicPr>
        <p:blipFill>
          <a:blip r:embed="rId2"/>
          <a:stretch>
            <a:fillRect/>
          </a:stretch>
        </p:blipFill>
        <p:spPr>
          <a:xfrm>
            <a:off x="0" y="1606850"/>
            <a:ext cx="9144000" cy="1929799"/>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a:bodyPr>
          <a:lstStyle/>
          <a:p>
            <a:pPr marL="285750" indent="-285750">
              <a:buFont typeface="Arial" panose="020B0604020202020204" pitchFamily="34" charset="0"/>
              <a:buChar char="•"/>
            </a:pPr>
            <a:r>
              <a:rPr lang="en-US" sz="1800" dirty="0"/>
              <a:t>In the POL we will fill in the Vendor Information</a:t>
            </a:r>
          </a:p>
        </p:txBody>
      </p:sp>
      <p:sp>
        <p:nvSpPr>
          <p:cNvPr id="6" name="Rectangle 5">
            <a:extLst>
              <a:ext uri="{FF2B5EF4-FFF2-40B4-BE49-F238E27FC236}">
                <a16:creationId xmlns:a16="http://schemas.microsoft.com/office/drawing/2014/main" id="{02254342-80BD-425E-8908-A39E74E1BA6A}"/>
              </a:ext>
            </a:extLst>
          </p:cNvPr>
          <p:cNvSpPr/>
          <p:nvPr/>
        </p:nvSpPr>
        <p:spPr>
          <a:xfrm>
            <a:off x="0" y="1851670"/>
            <a:ext cx="298782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01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A5EFEE-8A7C-AB69-005E-3049256E7CB7}"/>
              </a:ext>
            </a:extLst>
          </p:cNvPr>
          <p:cNvPicPr>
            <a:picLocks noChangeAspect="1"/>
          </p:cNvPicPr>
          <p:nvPr/>
        </p:nvPicPr>
        <p:blipFill>
          <a:blip r:embed="rId2"/>
          <a:stretch>
            <a:fillRect/>
          </a:stretch>
        </p:blipFill>
        <p:spPr>
          <a:xfrm>
            <a:off x="0" y="1330735"/>
            <a:ext cx="9144000" cy="2609167"/>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92086"/>
          </a:xfrm>
        </p:spPr>
        <p:txBody>
          <a:bodyPr>
            <a:normAutofit/>
          </a:bodyPr>
          <a:lstStyle/>
          <a:p>
            <a:pPr marL="285750" indent="-285750">
              <a:buFont typeface="Arial" panose="020B0604020202020204" pitchFamily="34" charset="0"/>
              <a:buChar char="•"/>
            </a:pPr>
            <a:r>
              <a:rPr lang="en-US" sz="1800" dirty="0"/>
              <a:t>In the POL we will fill in the Pricing and Funding Information</a:t>
            </a:r>
          </a:p>
        </p:txBody>
      </p:sp>
      <p:sp>
        <p:nvSpPr>
          <p:cNvPr id="6" name="Rectangle 5">
            <a:extLst>
              <a:ext uri="{FF2B5EF4-FFF2-40B4-BE49-F238E27FC236}">
                <a16:creationId xmlns:a16="http://schemas.microsoft.com/office/drawing/2014/main" id="{02254342-80BD-425E-8908-A39E74E1BA6A}"/>
              </a:ext>
            </a:extLst>
          </p:cNvPr>
          <p:cNvSpPr/>
          <p:nvPr/>
        </p:nvSpPr>
        <p:spPr>
          <a:xfrm>
            <a:off x="0" y="1851670"/>
            <a:ext cx="298782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1E5CB8-56BE-920E-3FB5-2E7ADF4B6CB1}"/>
              </a:ext>
            </a:extLst>
          </p:cNvPr>
          <p:cNvSpPr/>
          <p:nvPr/>
        </p:nvSpPr>
        <p:spPr>
          <a:xfrm>
            <a:off x="360040" y="3363838"/>
            <a:ext cx="5580112"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86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89DC60-8022-3D54-3206-51F15D20A010}"/>
              </a:ext>
            </a:extLst>
          </p:cNvPr>
          <p:cNvPicPr>
            <a:picLocks noChangeAspect="1"/>
          </p:cNvPicPr>
          <p:nvPr/>
        </p:nvPicPr>
        <p:blipFill>
          <a:blip r:embed="rId2"/>
          <a:stretch>
            <a:fillRect/>
          </a:stretch>
        </p:blipFill>
        <p:spPr>
          <a:xfrm>
            <a:off x="0" y="1408342"/>
            <a:ext cx="9144000" cy="267557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285750" indent="-285750">
              <a:buFont typeface="Arial" panose="020B0604020202020204" pitchFamily="34" charset="0"/>
              <a:buChar char="•"/>
            </a:pPr>
            <a:r>
              <a:rPr lang="en-US" sz="1800" dirty="0"/>
              <a:t>We will send the order by clicking "Order Now".</a:t>
            </a:r>
          </a:p>
        </p:txBody>
      </p:sp>
      <p:sp>
        <p:nvSpPr>
          <p:cNvPr id="8" name="Rectangle 7">
            <a:extLst>
              <a:ext uri="{FF2B5EF4-FFF2-40B4-BE49-F238E27FC236}">
                <a16:creationId xmlns:a16="http://schemas.microsoft.com/office/drawing/2014/main" id="{1BC68258-4A0F-1C7E-6DD6-0ACAA810B4B2}"/>
              </a:ext>
            </a:extLst>
          </p:cNvPr>
          <p:cNvSpPr/>
          <p:nvPr/>
        </p:nvSpPr>
        <p:spPr>
          <a:xfrm>
            <a:off x="6084168" y="1707654"/>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320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09F036-0774-85F0-C970-92FCF368219A}"/>
              </a:ext>
            </a:extLst>
          </p:cNvPr>
          <p:cNvPicPr>
            <a:picLocks noChangeAspect="1"/>
          </p:cNvPicPr>
          <p:nvPr/>
        </p:nvPicPr>
        <p:blipFill>
          <a:blip r:embed="rId2"/>
          <a:stretch>
            <a:fillRect/>
          </a:stretch>
        </p:blipFill>
        <p:spPr>
          <a:xfrm>
            <a:off x="3328987" y="1685925"/>
            <a:ext cx="2486025" cy="177165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285750" indent="-285750">
              <a:buFont typeface="Arial" panose="020B0604020202020204" pitchFamily="34" charset="0"/>
              <a:buChar char="•"/>
            </a:pPr>
            <a:r>
              <a:rPr lang="en-US" sz="1800" dirty="0"/>
              <a:t>The ordering process has begun</a:t>
            </a:r>
          </a:p>
        </p:txBody>
      </p:sp>
    </p:spTree>
    <p:extLst>
      <p:ext uri="{BB962C8B-B14F-4D97-AF65-F5344CB8AC3E}">
        <p14:creationId xmlns:p14="http://schemas.microsoft.com/office/powerpoint/2010/main" val="47027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A7D71D-BDE7-B5C9-5317-433AD0B92188}"/>
              </a:ext>
            </a:extLst>
          </p:cNvPr>
          <p:cNvPicPr>
            <a:picLocks noChangeAspect="1"/>
          </p:cNvPicPr>
          <p:nvPr/>
        </p:nvPicPr>
        <p:blipFill>
          <a:blip r:embed="rId2"/>
          <a:stretch>
            <a:fillRect/>
          </a:stretch>
        </p:blipFill>
        <p:spPr>
          <a:xfrm>
            <a:off x="523875" y="1707654"/>
            <a:ext cx="8096250" cy="267652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17469"/>
          </a:xfrm>
        </p:spPr>
        <p:txBody>
          <a:bodyPr>
            <a:noAutofit/>
          </a:bodyPr>
          <a:lstStyle/>
          <a:p>
            <a:pPr marL="285750" indent="-285750">
              <a:buFont typeface="Arial" panose="020B0604020202020204" pitchFamily="34" charset="0"/>
              <a:buChar char="•"/>
            </a:pPr>
            <a:r>
              <a:rPr lang="en-US" sz="1800" dirty="0"/>
              <a:t>The POL has been packaged into PO (Purchase Order) PO-532714 and sent to the vendor. </a:t>
            </a:r>
          </a:p>
        </p:txBody>
      </p:sp>
      <p:sp>
        <p:nvSpPr>
          <p:cNvPr id="6" name="Rectangle 5">
            <a:extLst>
              <a:ext uri="{FF2B5EF4-FFF2-40B4-BE49-F238E27FC236}">
                <a16:creationId xmlns:a16="http://schemas.microsoft.com/office/drawing/2014/main" id="{756DB6F7-D0F7-4521-8D02-55986783F875}"/>
              </a:ext>
            </a:extLst>
          </p:cNvPr>
          <p:cNvSpPr/>
          <p:nvPr/>
        </p:nvSpPr>
        <p:spPr>
          <a:xfrm>
            <a:off x="1547664" y="4043560"/>
            <a:ext cx="648072" cy="297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547664" y="2571750"/>
            <a:ext cx="1428752" cy="2976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71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E30422-E970-9D66-7F48-26AECD4B3D4F}"/>
              </a:ext>
            </a:extLst>
          </p:cNvPr>
          <p:cNvPicPr>
            <a:picLocks noChangeAspect="1"/>
          </p:cNvPicPr>
          <p:nvPr/>
        </p:nvPicPr>
        <p:blipFill>
          <a:blip r:embed="rId2"/>
          <a:stretch>
            <a:fillRect/>
          </a:stretch>
        </p:blipFill>
        <p:spPr>
          <a:xfrm>
            <a:off x="0" y="1253103"/>
            <a:ext cx="9144000" cy="3334871"/>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Creating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140837" y="1929187"/>
            <a:ext cx="3048930" cy="810298"/>
          </a:xfrm>
          <a:solidFill>
            <a:srgbClr val="FFFF00"/>
          </a:solidFill>
          <a:ln>
            <a:solidFill>
              <a:schemeClr val="tx1"/>
            </a:solidFill>
          </a:ln>
        </p:spPr>
        <p:txBody>
          <a:bodyPr>
            <a:noAutofit/>
          </a:bodyPr>
          <a:lstStyle/>
          <a:p>
            <a:pPr marL="0" indent="0">
              <a:buNone/>
            </a:pPr>
            <a:r>
              <a:rPr lang="en-US" sz="1400" dirty="0"/>
              <a:t>The vendor has received the POL via email (because the acquisition method was "Purchase"). </a:t>
            </a:r>
          </a:p>
        </p:txBody>
      </p:sp>
      <p:sp>
        <p:nvSpPr>
          <p:cNvPr id="6" name="Rectangle 5">
            <a:extLst>
              <a:ext uri="{FF2B5EF4-FFF2-40B4-BE49-F238E27FC236}">
                <a16:creationId xmlns:a16="http://schemas.microsoft.com/office/drawing/2014/main" id="{756DB6F7-D0F7-4521-8D02-55986783F875}"/>
              </a:ext>
            </a:extLst>
          </p:cNvPr>
          <p:cNvSpPr/>
          <p:nvPr/>
        </p:nvSpPr>
        <p:spPr>
          <a:xfrm>
            <a:off x="3166824" y="4371950"/>
            <a:ext cx="31333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D91AFB-C896-A473-63A0-96926152A316}"/>
              </a:ext>
            </a:extLst>
          </p:cNvPr>
          <p:cNvSpPr/>
          <p:nvPr/>
        </p:nvSpPr>
        <p:spPr>
          <a:xfrm>
            <a:off x="107350" y="1780361"/>
            <a:ext cx="1008266" cy="2153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79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11194" y="3319778"/>
            <a:ext cx="9132805" cy="1240583"/>
          </a:xfrm>
        </p:spPr>
        <p:txBody>
          <a:bodyPr/>
          <a:lstStyle/>
          <a:p>
            <a:pPr algn="ctr"/>
            <a:r>
              <a:rPr lang="en-US" dirty="0"/>
              <a:t>Inventory was created when the POL was created</a:t>
            </a:r>
          </a:p>
        </p:txBody>
      </p:sp>
    </p:spTree>
    <p:extLst>
      <p:ext uri="{BB962C8B-B14F-4D97-AF65-F5344CB8AC3E}">
        <p14:creationId xmlns:p14="http://schemas.microsoft.com/office/powerpoint/2010/main" val="331477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1" y="3319778"/>
            <a:ext cx="9144000" cy="1240583"/>
          </a:xfrm>
        </p:spPr>
        <p:txBody>
          <a:bodyPr/>
          <a:lstStyle/>
          <a:p>
            <a:pPr algn="ctr"/>
            <a:r>
              <a:rPr lang="en-US"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4AE1CC-E4D2-974E-176D-065B3437F0BE}"/>
              </a:ext>
            </a:extLst>
          </p:cNvPr>
          <p:cNvPicPr>
            <a:picLocks noChangeAspect="1"/>
          </p:cNvPicPr>
          <p:nvPr/>
        </p:nvPicPr>
        <p:blipFill>
          <a:blip r:embed="rId2"/>
          <a:stretch>
            <a:fillRect/>
          </a:stretch>
        </p:blipFill>
        <p:spPr>
          <a:xfrm>
            <a:off x="7757" y="3148014"/>
            <a:ext cx="9144000" cy="136795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Inventory was created when the POL was created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016223"/>
          </a:xfrm>
        </p:spPr>
        <p:txBody>
          <a:bodyPr>
            <a:noAutofit/>
          </a:bodyPr>
          <a:lstStyle/>
          <a:p>
            <a:pPr marL="285750" indent="-285750">
              <a:buFont typeface="Arial" panose="020B0604020202020204" pitchFamily="34" charset="0"/>
              <a:buChar char="•"/>
            </a:pPr>
            <a:r>
              <a:rPr lang="en-US" sz="1800" dirty="0"/>
              <a:t>As part of the process, when the POL was created a physical item was created.</a:t>
            </a:r>
          </a:p>
          <a:p>
            <a:pPr marL="285750" indent="-285750">
              <a:buFont typeface="Arial" panose="020B0604020202020204" pitchFamily="34" charset="0"/>
              <a:buChar char="•"/>
            </a:pPr>
            <a:r>
              <a:rPr lang="en-US" sz="1800" dirty="0"/>
              <a:t>As previously stated, the item was automatically created because when creating the POL we did not check "Assign inventory manually"</a:t>
            </a:r>
          </a:p>
          <a:p>
            <a:pPr marL="285750" indent="-285750">
              <a:buFont typeface="Arial" panose="020B0604020202020204" pitchFamily="34" charset="0"/>
              <a:buChar char="•"/>
            </a:pPr>
            <a:r>
              <a:rPr lang="en-US" sz="1800" dirty="0"/>
              <a:t>Here is the physical item as seen inside the POL.</a:t>
            </a:r>
          </a:p>
        </p:txBody>
      </p:sp>
      <p:sp>
        <p:nvSpPr>
          <p:cNvPr id="8" name="Rectangle 7">
            <a:extLst>
              <a:ext uri="{FF2B5EF4-FFF2-40B4-BE49-F238E27FC236}">
                <a16:creationId xmlns:a16="http://schemas.microsoft.com/office/drawing/2014/main" id="{7F49E5CE-9BB5-AEBE-BF78-E72A0D907C97}"/>
              </a:ext>
            </a:extLst>
          </p:cNvPr>
          <p:cNvSpPr/>
          <p:nvPr/>
        </p:nvSpPr>
        <p:spPr>
          <a:xfrm>
            <a:off x="1331639" y="3724077"/>
            <a:ext cx="7704857" cy="665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BE66B3-31EF-D939-E455-1D4874F7C553}"/>
              </a:ext>
            </a:extLst>
          </p:cNvPr>
          <p:cNvSpPr/>
          <p:nvPr/>
        </p:nvSpPr>
        <p:spPr>
          <a:xfrm>
            <a:off x="76769" y="3560591"/>
            <a:ext cx="822824" cy="2354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890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Inventory was created when the POL was created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pPr marL="285750" indent="-285750">
              <a:buFont typeface="Arial" panose="020B0604020202020204" pitchFamily="34" charset="0"/>
              <a:buChar char="•"/>
            </a:pPr>
            <a:r>
              <a:rPr lang="en-US" sz="1800" dirty="0"/>
              <a:t>The item appears in repository as search as Status "Item not in Place" and in Process type "Acquisition"</a:t>
            </a:r>
          </a:p>
        </p:txBody>
      </p:sp>
      <p:pic>
        <p:nvPicPr>
          <p:cNvPr id="5" name="Picture 4">
            <a:extLst>
              <a:ext uri="{FF2B5EF4-FFF2-40B4-BE49-F238E27FC236}">
                <a16:creationId xmlns:a16="http://schemas.microsoft.com/office/drawing/2014/main" id="{124CBA47-9CC7-615F-3AA9-B77D81C841D9}"/>
              </a:ext>
            </a:extLst>
          </p:cNvPr>
          <p:cNvPicPr>
            <a:picLocks noChangeAspect="1"/>
          </p:cNvPicPr>
          <p:nvPr/>
        </p:nvPicPr>
        <p:blipFill>
          <a:blip r:embed="rId2"/>
          <a:stretch>
            <a:fillRect/>
          </a:stretch>
        </p:blipFill>
        <p:spPr>
          <a:xfrm>
            <a:off x="0" y="1595557"/>
            <a:ext cx="9144000" cy="2920409"/>
          </a:xfrm>
          <a:prstGeom prst="rect">
            <a:avLst/>
          </a:prstGeom>
          <a:ln>
            <a:solidFill>
              <a:schemeClr val="accent1"/>
            </a:solidFill>
          </a:ln>
        </p:spPr>
      </p:pic>
      <p:sp>
        <p:nvSpPr>
          <p:cNvPr id="6" name="Rectangle 5">
            <a:extLst>
              <a:ext uri="{FF2B5EF4-FFF2-40B4-BE49-F238E27FC236}">
                <a16:creationId xmlns:a16="http://schemas.microsoft.com/office/drawing/2014/main" id="{187B6CCB-E17D-220E-4040-7359CBBF8C77}"/>
              </a:ext>
            </a:extLst>
          </p:cNvPr>
          <p:cNvSpPr/>
          <p:nvPr/>
        </p:nvSpPr>
        <p:spPr>
          <a:xfrm>
            <a:off x="6084168" y="3579863"/>
            <a:ext cx="1440160"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0BF242-5FE0-A87C-D2A0-408B3DBF6616}"/>
              </a:ext>
            </a:extLst>
          </p:cNvPr>
          <p:cNvSpPr/>
          <p:nvPr/>
        </p:nvSpPr>
        <p:spPr>
          <a:xfrm>
            <a:off x="3779912" y="3405110"/>
            <a:ext cx="1224136"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886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Inventory was created when the POL was created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99543"/>
            <a:ext cx="8424936" cy="1152127"/>
          </a:xfrm>
          <a:ln>
            <a:noFill/>
          </a:ln>
        </p:spPr>
        <p:txBody>
          <a:bodyPr>
            <a:normAutofit/>
          </a:bodyPr>
          <a:lstStyle/>
          <a:p>
            <a:pPr marL="285750" indent="-285750">
              <a:buFont typeface="Arial" panose="020B0604020202020204" pitchFamily="34" charset="0"/>
              <a:buChar char="•"/>
            </a:pPr>
            <a:r>
              <a:rPr lang="en-US" sz="1800" dirty="0"/>
              <a:t>Note that at "Configuration &gt; Discovery &gt; Other &gt; Exclude Process Types from Discovery Indexing" it is possible to define that inventory with Process Type "Acquisition" will not be published to discovery.</a:t>
            </a:r>
          </a:p>
        </p:txBody>
      </p:sp>
      <p:sp>
        <p:nvSpPr>
          <p:cNvPr id="6" name="Rectangle 5">
            <a:extLst>
              <a:ext uri="{FF2B5EF4-FFF2-40B4-BE49-F238E27FC236}">
                <a16:creationId xmlns:a16="http://schemas.microsoft.com/office/drawing/2014/main" id="{187B6CCB-E17D-220E-4040-7359CBBF8C77}"/>
              </a:ext>
            </a:extLst>
          </p:cNvPr>
          <p:cNvSpPr/>
          <p:nvPr/>
        </p:nvSpPr>
        <p:spPr>
          <a:xfrm>
            <a:off x="6068800" y="3556811"/>
            <a:ext cx="1440160"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0BF242-5FE0-A87C-D2A0-408B3DBF6616}"/>
              </a:ext>
            </a:extLst>
          </p:cNvPr>
          <p:cNvSpPr/>
          <p:nvPr/>
        </p:nvSpPr>
        <p:spPr>
          <a:xfrm>
            <a:off x="3779912" y="3405110"/>
            <a:ext cx="1224136"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A6BAC71-D6E6-16AA-C0DC-DDD786AC6BB2}"/>
              </a:ext>
            </a:extLst>
          </p:cNvPr>
          <p:cNvPicPr>
            <a:picLocks noChangeAspect="1"/>
          </p:cNvPicPr>
          <p:nvPr/>
        </p:nvPicPr>
        <p:blipFill>
          <a:blip r:embed="rId2"/>
          <a:stretch>
            <a:fillRect/>
          </a:stretch>
        </p:blipFill>
        <p:spPr>
          <a:xfrm>
            <a:off x="-7840" y="1800280"/>
            <a:ext cx="9144000" cy="2977398"/>
          </a:xfrm>
          <a:prstGeom prst="rect">
            <a:avLst/>
          </a:prstGeom>
          <a:ln>
            <a:solidFill>
              <a:schemeClr val="tx1"/>
            </a:solidFill>
          </a:ln>
        </p:spPr>
      </p:pic>
      <p:sp>
        <p:nvSpPr>
          <p:cNvPr id="9" name="Rectangle 8">
            <a:extLst>
              <a:ext uri="{FF2B5EF4-FFF2-40B4-BE49-F238E27FC236}">
                <a16:creationId xmlns:a16="http://schemas.microsoft.com/office/drawing/2014/main" id="{448E8AE0-8B6C-C310-A231-48EE4E4BA3E8}"/>
              </a:ext>
            </a:extLst>
          </p:cNvPr>
          <p:cNvSpPr/>
          <p:nvPr/>
        </p:nvSpPr>
        <p:spPr>
          <a:xfrm>
            <a:off x="971600" y="3034534"/>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871197-39F2-14CE-DD87-31FEA2DF415D}"/>
              </a:ext>
            </a:extLst>
          </p:cNvPr>
          <p:cNvSpPr/>
          <p:nvPr/>
        </p:nvSpPr>
        <p:spPr>
          <a:xfrm>
            <a:off x="2370488" y="3052754"/>
            <a:ext cx="86409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15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pPr algn="ctr"/>
            <a:r>
              <a:rPr lang="en-US" dirty="0"/>
              <a:t>Receiving the inventory</a:t>
            </a:r>
          </a:p>
        </p:txBody>
      </p:sp>
    </p:spTree>
    <p:extLst>
      <p:ext uri="{BB962C8B-B14F-4D97-AF65-F5344CB8AC3E}">
        <p14:creationId xmlns:p14="http://schemas.microsoft.com/office/powerpoint/2010/main" val="1688588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Receiving the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99093"/>
          </a:xfrm>
        </p:spPr>
        <p:txBody>
          <a:bodyPr>
            <a:normAutofit/>
          </a:bodyPr>
          <a:lstStyle/>
          <a:p>
            <a:pPr marL="285750" indent="-285750">
              <a:buFont typeface="Arial" panose="020B0604020202020204" pitchFamily="34" charset="0"/>
              <a:buChar char="•"/>
            </a:pPr>
            <a:r>
              <a:rPr lang="en-US" sz="1800" dirty="0"/>
              <a:t>To receive inventory the staff user must be at either an acquisitions department or at a circulation desk that supports acquisitions.</a:t>
            </a:r>
          </a:p>
        </p:txBody>
      </p:sp>
      <p:pic>
        <p:nvPicPr>
          <p:cNvPr id="13" name="Picture 12">
            <a:extLst>
              <a:ext uri="{FF2B5EF4-FFF2-40B4-BE49-F238E27FC236}">
                <a16:creationId xmlns:a16="http://schemas.microsoft.com/office/drawing/2014/main" id="{042CBCB6-7769-6D41-DD7E-C76053F507C0}"/>
              </a:ext>
            </a:extLst>
          </p:cNvPr>
          <p:cNvPicPr>
            <a:picLocks noChangeAspect="1"/>
          </p:cNvPicPr>
          <p:nvPr/>
        </p:nvPicPr>
        <p:blipFill>
          <a:blip r:embed="rId2"/>
          <a:stretch>
            <a:fillRect/>
          </a:stretch>
        </p:blipFill>
        <p:spPr>
          <a:xfrm>
            <a:off x="1528762" y="2324100"/>
            <a:ext cx="6086475" cy="495300"/>
          </a:xfrm>
          <a:prstGeom prst="rect">
            <a:avLst/>
          </a:prstGeom>
          <a:ln>
            <a:solidFill>
              <a:schemeClr val="accent1"/>
            </a:solidFill>
          </a:ln>
        </p:spPr>
      </p:pic>
      <p:pic>
        <p:nvPicPr>
          <p:cNvPr id="15" name="Picture 14">
            <a:extLst>
              <a:ext uri="{FF2B5EF4-FFF2-40B4-BE49-F238E27FC236}">
                <a16:creationId xmlns:a16="http://schemas.microsoft.com/office/drawing/2014/main" id="{06A3DF70-DCDD-9655-7D36-5091BC3A32D0}"/>
              </a:ext>
            </a:extLst>
          </p:cNvPr>
          <p:cNvPicPr>
            <a:picLocks noChangeAspect="1"/>
          </p:cNvPicPr>
          <p:nvPr/>
        </p:nvPicPr>
        <p:blipFill>
          <a:blip r:embed="rId3"/>
          <a:stretch>
            <a:fillRect/>
          </a:stretch>
        </p:blipFill>
        <p:spPr>
          <a:xfrm>
            <a:off x="1528762" y="3372594"/>
            <a:ext cx="6086475" cy="495300"/>
          </a:xfrm>
          <a:prstGeom prst="rect">
            <a:avLst/>
          </a:prstGeom>
          <a:ln>
            <a:solidFill>
              <a:schemeClr val="accent1"/>
            </a:solidFill>
          </a:ln>
        </p:spPr>
      </p:pic>
      <p:sp>
        <p:nvSpPr>
          <p:cNvPr id="16" name="Rectangle 15">
            <a:extLst>
              <a:ext uri="{FF2B5EF4-FFF2-40B4-BE49-F238E27FC236}">
                <a16:creationId xmlns:a16="http://schemas.microsoft.com/office/drawing/2014/main" id="{9A52325D-B6C7-F35E-16EA-B9A29E88103D}"/>
              </a:ext>
            </a:extLst>
          </p:cNvPr>
          <p:cNvSpPr/>
          <p:nvPr/>
        </p:nvSpPr>
        <p:spPr>
          <a:xfrm>
            <a:off x="2555776" y="2324100"/>
            <a:ext cx="1656184"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79712E-8298-CCA8-4F0A-A1F367E13EB9}"/>
              </a:ext>
            </a:extLst>
          </p:cNvPr>
          <p:cNvSpPr/>
          <p:nvPr/>
        </p:nvSpPr>
        <p:spPr>
          <a:xfrm>
            <a:off x="2548092" y="3372594"/>
            <a:ext cx="1656184"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68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CD3DDB-6AF9-B621-9552-64BD796EA248}"/>
              </a:ext>
            </a:extLst>
          </p:cNvPr>
          <p:cNvPicPr>
            <a:picLocks noChangeAspect="1"/>
          </p:cNvPicPr>
          <p:nvPr/>
        </p:nvPicPr>
        <p:blipFill>
          <a:blip r:embed="rId2"/>
          <a:stretch>
            <a:fillRect/>
          </a:stretch>
        </p:blipFill>
        <p:spPr>
          <a:xfrm>
            <a:off x="0" y="1636428"/>
            <a:ext cx="9144000" cy="187064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Receiving the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95301"/>
          </a:xfrm>
        </p:spPr>
        <p:txBody>
          <a:bodyPr>
            <a:normAutofit/>
          </a:bodyPr>
          <a:lstStyle/>
          <a:p>
            <a:pPr marL="285750" indent="-285750">
              <a:buFont typeface="Arial" panose="020B0604020202020204" pitchFamily="34" charset="0"/>
              <a:buChar char="•"/>
            </a:pPr>
            <a:r>
              <a:rPr lang="en-US" sz="1800" dirty="0"/>
              <a:t>The "Main Library – Main Circulations Desk" supports acquisitions.</a:t>
            </a:r>
          </a:p>
        </p:txBody>
      </p:sp>
      <p:sp>
        <p:nvSpPr>
          <p:cNvPr id="16" name="Rectangle 15">
            <a:extLst>
              <a:ext uri="{FF2B5EF4-FFF2-40B4-BE49-F238E27FC236}">
                <a16:creationId xmlns:a16="http://schemas.microsoft.com/office/drawing/2014/main" id="{9A52325D-B6C7-F35E-16EA-B9A29E88103D}"/>
              </a:ext>
            </a:extLst>
          </p:cNvPr>
          <p:cNvSpPr/>
          <p:nvPr/>
        </p:nvSpPr>
        <p:spPr>
          <a:xfrm>
            <a:off x="1763688" y="2047571"/>
            <a:ext cx="936104" cy="2745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EF3E4A-1CE2-CE53-86D8-8D2FD107F1B4}"/>
              </a:ext>
            </a:extLst>
          </p:cNvPr>
          <p:cNvSpPr/>
          <p:nvPr/>
        </p:nvSpPr>
        <p:spPr>
          <a:xfrm>
            <a:off x="395536" y="2873247"/>
            <a:ext cx="1296144" cy="2745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739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C11772-74FA-0251-BE04-5CD97365B391}"/>
              </a:ext>
            </a:extLst>
          </p:cNvPr>
          <p:cNvPicPr>
            <a:picLocks noChangeAspect="1"/>
          </p:cNvPicPr>
          <p:nvPr/>
        </p:nvPicPr>
        <p:blipFill>
          <a:blip r:embed="rId2"/>
          <a:stretch>
            <a:fillRect/>
          </a:stretch>
        </p:blipFill>
        <p:spPr>
          <a:xfrm>
            <a:off x="578842" y="771550"/>
            <a:ext cx="4711828" cy="410639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Receiving the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5530030" y="782487"/>
            <a:ext cx="3290442" cy="1429223"/>
          </a:xfrm>
        </p:spPr>
        <p:txBody>
          <a:bodyPr>
            <a:normAutofit/>
          </a:bodyPr>
          <a:lstStyle/>
          <a:p>
            <a:pPr marL="285750" indent="-285750">
              <a:buFont typeface="Arial" panose="020B0604020202020204" pitchFamily="34" charset="0"/>
              <a:buChar char="•"/>
            </a:pPr>
            <a:r>
              <a:rPr lang="en-US" sz="1400" dirty="0"/>
              <a:t>We can arrive to the receiving workbench via "Acquisitions &gt; Receiving and Invoicing &gt; Receive"</a:t>
            </a:r>
          </a:p>
        </p:txBody>
      </p:sp>
      <p:sp>
        <p:nvSpPr>
          <p:cNvPr id="6" name="Rectangle 5">
            <a:extLst>
              <a:ext uri="{FF2B5EF4-FFF2-40B4-BE49-F238E27FC236}">
                <a16:creationId xmlns:a16="http://schemas.microsoft.com/office/drawing/2014/main" id="{40EC6E6B-5F3D-4C63-A5DA-88BF23CA2A71}"/>
              </a:ext>
            </a:extLst>
          </p:cNvPr>
          <p:cNvSpPr/>
          <p:nvPr/>
        </p:nvSpPr>
        <p:spPr>
          <a:xfrm>
            <a:off x="578842" y="1678775"/>
            <a:ext cx="607100" cy="3779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1403648" y="3888819"/>
            <a:ext cx="432048" cy="1950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114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0F9E54-1F50-B59C-5F6B-C38D9D1AFAA4}"/>
              </a:ext>
            </a:extLst>
          </p:cNvPr>
          <p:cNvPicPr>
            <a:picLocks noChangeAspect="1"/>
          </p:cNvPicPr>
          <p:nvPr/>
        </p:nvPicPr>
        <p:blipFill>
          <a:blip r:embed="rId2"/>
          <a:stretch>
            <a:fillRect/>
          </a:stretch>
        </p:blipFill>
        <p:spPr>
          <a:xfrm>
            <a:off x="0" y="1275606"/>
            <a:ext cx="9144000" cy="312982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Receiving the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pPr marL="285750" indent="-285750">
              <a:buFont typeface="Arial" panose="020B0604020202020204" pitchFamily="34" charset="0"/>
              <a:buChar char="•"/>
            </a:pPr>
            <a:r>
              <a:rPr lang="en-US" sz="1800" dirty="0"/>
              <a:t>We will receive the item.</a:t>
            </a:r>
          </a:p>
        </p:txBody>
      </p:sp>
      <p:sp>
        <p:nvSpPr>
          <p:cNvPr id="7" name="Rectangle 6">
            <a:extLst>
              <a:ext uri="{FF2B5EF4-FFF2-40B4-BE49-F238E27FC236}">
                <a16:creationId xmlns:a16="http://schemas.microsoft.com/office/drawing/2014/main" id="{BC26EA41-3381-4D6A-8A43-35C115BF1BEF}"/>
              </a:ext>
            </a:extLst>
          </p:cNvPr>
          <p:cNvSpPr/>
          <p:nvPr/>
        </p:nvSpPr>
        <p:spPr>
          <a:xfrm>
            <a:off x="611560" y="2402175"/>
            <a:ext cx="1944216" cy="3135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B13DF9-5F08-499F-930F-4604FF304100}"/>
              </a:ext>
            </a:extLst>
          </p:cNvPr>
          <p:cNvSpPr/>
          <p:nvPr/>
        </p:nvSpPr>
        <p:spPr>
          <a:xfrm>
            <a:off x="8028384" y="3906314"/>
            <a:ext cx="50405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61FD18-A67B-0163-66B7-CF78F2A89EF7}"/>
              </a:ext>
            </a:extLst>
          </p:cNvPr>
          <p:cNvSpPr txBox="1"/>
          <p:nvPr/>
        </p:nvSpPr>
        <p:spPr>
          <a:xfrm>
            <a:off x="3275856" y="1067060"/>
            <a:ext cx="3456384" cy="1169551"/>
          </a:xfrm>
          <a:prstGeom prst="rect">
            <a:avLst/>
          </a:prstGeom>
          <a:solidFill>
            <a:srgbClr val="FFFF00"/>
          </a:solidFill>
          <a:ln>
            <a:solidFill>
              <a:schemeClr val="accent1"/>
            </a:solidFill>
          </a:ln>
        </p:spPr>
        <p:txBody>
          <a:bodyPr wrap="square" rtlCol="0">
            <a:spAutoFit/>
          </a:bodyPr>
          <a:lstStyle/>
          <a:p>
            <a:r>
              <a:rPr lang="en-US" sz="1400" dirty="0"/>
              <a:t>Note that we are not checking "Keep in Department" and therefore after receiving the item it will be in its permanent location (or in transit to the permanent location).</a:t>
            </a:r>
          </a:p>
          <a:p>
            <a:r>
              <a:rPr lang="en-US" sz="1400" dirty="0"/>
              <a:t>A work order will not be created for the item. </a:t>
            </a:r>
          </a:p>
        </p:txBody>
      </p:sp>
      <p:cxnSp>
        <p:nvCxnSpPr>
          <p:cNvPr id="8" name="Straight Arrow Connector 7">
            <a:extLst>
              <a:ext uri="{FF2B5EF4-FFF2-40B4-BE49-F238E27FC236}">
                <a16:creationId xmlns:a16="http://schemas.microsoft.com/office/drawing/2014/main" id="{A061AC57-80BD-03C2-23DD-BE817A980BBD}"/>
              </a:ext>
            </a:extLst>
          </p:cNvPr>
          <p:cNvCxnSpPr>
            <a:cxnSpLocks/>
          </p:cNvCxnSpPr>
          <p:nvPr/>
        </p:nvCxnSpPr>
        <p:spPr>
          <a:xfrm flipH="1">
            <a:off x="1043608" y="1590280"/>
            <a:ext cx="2232248" cy="242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686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7CD0AD-004D-DAB4-F61F-5CF453A98058}"/>
              </a:ext>
            </a:extLst>
          </p:cNvPr>
          <p:cNvPicPr>
            <a:picLocks noChangeAspect="1"/>
          </p:cNvPicPr>
          <p:nvPr/>
        </p:nvPicPr>
        <p:blipFill>
          <a:blip r:embed="rId2"/>
          <a:stretch>
            <a:fillRect/>
          </a:stretch>
        </p:blipFill>
        <p:spPr>
          <a:xfrm>
            <a:off x="0" y="1722300"/>
            <a:ext cx="9144000" cy="300969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Receiving the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The item is no longer in Status "Item not in Place" and no longer in Process type "Acquisitions".  It is Status "Item in Place" .</a:t>
            </a:r>
          </a:p>
        </p:txBody>
      </p:sp>
      <p:sp>
        <p:nvSpPr>
          <p:cNvPr id="10" name="Rectangle 9">
            <a:extLst>
              <a:ext uri="{FF2B5EF4-FFF2-40B4-BE49-F238E27FC236}">
                <a16:creationId xmlns:a16="http://schemas.microsoft.com/office/drawing/2014/main" id="{2661131B-EAC8-499F-17C2-D39786293790}"/>
              </a:ext>
            </a:extLst>
          </p:cNvPr>
          <p:cNvSpPr/>
          <p:nvPr/>
        </p:nvSpPr>
        <p:spPr>
          <a:xfrm>
            <a:off x="3851920" y="3098858"/>
            <a:ext cx="10801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422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41B142-B8DE-1330-E1F5-2831BE278CE2}"/>
              </a:ext>
            </a:extLst>
          </p:cNvPr>
          <p:cNvPicPr>
            <a:picLocks noChangeAspect="1"/>
          </p:cNvPicPr>
          <p:nvPr/>
        </p:nvPicPr>
        <p:blipFill>
          <a:blip r:embed="rId2"/>
          <a:stretch>
            <a:fillRect/>
          </a:stretch>
        </p:blipFill>
        <p:spPr>
          <a:xfrm>
            <a:off x="0" y="1750340"/>
            <a:ext cx="9144000" cy="164282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Receiving the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The record appears in discovery.</a:t>
            </a:r>
          </a:p>
        </p:txBody>
      </p:sp>
    </p:spTree>
    <p:extLst>
      <p:ext uri="{BB962C8B-B14F-4D97-AF65-F5344CB8AC3E}">
        <p14:creationId xmlns:p14="http://schemas.microsoft.com/office/powerpoint/2010/main" val="286996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1800" dirty="0"/>
              <a:t>In this example we will create a bibliographic record from copy cataloging, and then create an acquisitions order (POL – Purchase Order Line) for a physical item of the bibliographic record.</a:t>
            </a:r>
          </a:p>
          <a:p>
            <a:pPr marL="285750" indent="-285750">
              <a:buFont typeface="Arial" panose="020B0604020202020204" pitchFamily="34" charset="0"/>
              <a:buChar char="•"/>
            </a:pPr>
            <a:r>
              <a:rPr lang="en-US" sz="1800" dirty="0"/>
              <a:t>We will also invoice (pay for) the order.</a:t>
            </a:r>
          </a:p>
          <a:p>
            <a:pPr marL="285750" indent="-285750">
              <a:buFont typeface="Arial" panose="020B0604020202020204" pitchFamily="34" charset="0"/>
              <a:buChar char="•"/>
            </a:pPr>
            <a:r>
              <a:rPr lang="en-US" sz="1800" dirty="0"/>
              <a:t>We will do this for title "Women's movements in twentieth-century Taiwan", ISBN 9780252033957.</a:t>
            </a:r>
          </a:p>
          <a:p>
            <a:pPr marL="285750" indent="-285750">
              <a:buFont typeface="Arial" panose="020B0604020202020204" pitchFamily="34" charset="0"/>
              <a:buChar char="•"/>
            </a:pPr>
            <a:r>
              <a:rPr lang="en-US" sz="1800" dirty="0"/>
              <a:t>We will copy catalog from "The National and Copenhagen University Library"</a:t>
            </a:r>
          </a:p>
          <a:p>
            <a:pPr marL="285750" indent="-285750">
              <a:buFont typeface="Arial" panose="020B0604020202020204" pitchFamily="34" charset="0"/>
              <a:buChar char="•"/>
            </a:pPr>
            <a:r>
              <a:rPr lang="en-US" sz="1800" dirty="0"/>
              <a:t>Note: In this presentation any time we state "POL" we mean "Purchase Order Line" which is an acquisitions order.</a:t>
            </a:r>
          </a:p>
        </p:txBody>
      </p:sp>
    </p:spTree>
    <p:extLst>
      <p:ext uri="{BB962C8B-B14F-4D97-AF65-F5344CB8AC3E}">
        <p14:creationId xmlns:p14="http://schemas.microsoft.com/office/powerpoint/2010/main" val="279431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79C218-DDF7-4591-98CD-244F9FFAD93F}"/>
              </a:ext>
            </a:extLst>
          </p:cNvPr>
          <p:cNvPicPr>
            <a:picLocks noChangeAspect="1"/>
          </p:cNvPicPr>
          <p:nvPr/>
        </p:nvPicPr>
        <p:blipFill>
          <a:blip r:embed="rId2"/>
          <a:stretch>
            <a:fillRect/>
          </a:stretch>
        </p:blipFill>
        <p:spPr>
          <a:xfrm>
            <a:off x="523875" y="1560934"/>
            <a:ext cx="8096250" cy="266700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Receiving the inventory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pPr marL="285750" indent="-285750">
              <a:buFont typeface="Arial" panose="020B0604020202020204" pitchFamily="34" charset="0"/>
              <a:buChar char="•"/>
            </a:pPr>
            <a:r>
              <a:rPr lang="en-US" sz="1800" dirty="0"/>
              <a:t>The POL is now "Waiting for invoice"</a:t>
            </a:r>
          </a:p>
        </p:txBody>
      </p:sp>
      <p:sp>
        <p:nvSpPr>
          <p:cNvPr id="14" name="Rectangle 13">
            <a:extLst>
              <a:ext uri="{FF2B5EF4-FFF2-40B4-BE49-F238E27FC236}">
                <a16:creationId xmlns:a16="http://schemas.microsoft.com/office/drawing/2014/main" id="{0E52438C-559B-DDF2-C33A-509F2AA682AD}"/>
              </a:ext>
            </a:extLst>
          </p:cNvPr>
          <p:cNvSpPr/>
          <p:nvPr/>
        </p:nvSpPr>
        <p:spPr>
          <a:xfrm>
            <a:off x="1547664" y="3867894"/>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981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pPr algn="ctr"/>
            <a:r>
              <a:rPr lang="en-US" dirty="0"/>
              <a:t>Invoicing (paying for) the POL</a:t>
            </a:r>
          </a:p>
        </p:txBody>
      </p:sp>
    </p:spTree>
    <p:extLst>
      <p:ext uri="{BB962C8B-B14F-4D97-AF65-F5344CB8AC3E}">
        <p14:creationId xmlns:p14="http://schemas.microsoft.com/office/powerpoint/2010/main" val="2513829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285750" indent="-285750">
              <a:buFont typeface="Arial" panose="020B0604020202020204" pitchFamily="34" charset="0"/>
              <a:buChar char="•"/>
            </a:pPr>
            <a:r>
              <a:rPr lang="en-US" sz="1800" dirty="0"/>
              <a:t>We now have the POL for which the resource has been received but nothing has been paid.</a:t>
            </a:r>
          </a:p>
          <a:p>
            <a:pPr marL="285750" indent="-285750">
              <a:buFont typeface="Arial" panose="020B0604020202020204" pitchFamily="34" charset="0"/>
              <a:buChar char="•"/>
            </a:pPr>
            <a:r>
              <a:rPr lang="en-US" sz="1800" dirty="0"/>
              <a:t>In Alma we will now manually create an invoice from the PO (Purchase Order).</a:t>
            </a:r>
          </a:p>
          <a:p>
            <a:pPr marL="742950" lvl="1" indent="-285750"/>
            <a:r>
              <a:rPr lang="en-US" sz="1800" dirty="0"/>
              <a:t>The advantage of creating a invoice from the PO is that the invoice is created with an invoice line associated with the POL</a:t>
            </a:r>
          </a:p>
          <a:p>
            <a:pPr marL="285750" indent="-285750">
              <a:buFont typeface="Arial" panose="020B0604020202020204" pitchFamily="34" charset="0"/>
              <a:buChar char="•"/>
            </a:pPr>
            <a:endParaRPr lang="en-US" sz="1800" dirty="0"/>
          </a:p>
          <a:p>
            <a:pPr marL="285750" indent="-285750"/>
            <a:endParaRPr lang="en-US" sz="1800" dirty="0"/>
          </a:p>
          <a:p>
            <a:pPr marL="285750" indent="-285750"/>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569336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960439"/>
          </a:xfrm>
        </p:spPr>
        <p:txBody>
          <a:bodyPr>
            <a:noAutofit/>
          </a:bodyPr>
          <a:lstStyle/>
          <a:p>
            <a:pPr marL="285750" indent="-285750">
              <a:buFont typeface="Arial" panose="020B0604020202020204" pitchFamily="34" charset="0"/>
              <a:buChar char="•"/>
            </a:pPr>
            <a:r>
              <a:rPr lang="en-US" sz="1800" dirty="0"/>
              <a:t>Note, as mentioned in the introduction, that in our case we first received the item and then we are paying for it.</a:t>
            </a:r>
          </a:p>
          <a:p>
            <a:pPr marL="285750" indent="-285750">
              <a:buFont typeface="Arial" panose="020B0604020202020204" pitchFamily="34" charset="0"/>
              <a:buChar char="•"/>
            </a:pPr>
            <a:r>
              <a:rPr lang="en-US" sz="1800" dirty="0"/>
              <a:t>The order could be reversed whereby first the institution pays for the resource and then activates it.</a:t>
            </a:r>
          </a:p>
          <a:p>
            <a:pPr marL="285750" indent="-285750">
              <a:buFont typeface="Arial" panose="020B0604020202020204" pitchFamily="34" charset="0"/>
              <a:buChar char="•"/>
            </a:pPr>
            <a:r>
              <a:rPr lang="en-US" sz="1800" dirty="0"/>
              <a:t>Also, the receiving and paying can be done at the same time.</a:t>
            </a:r>
          </a:p>
          <a:p>
            <a:pPr marL="285750" indent="-285750">
              <a:buFont typeface="Arial" panose="020B0604020202020204" pitchFamily="34" charset="0"/>
              <a:buChar char="•"/>
            </a:pPr>
            <a:r>
              <a:rPr lang="en-US" sz="1800" dirty="0"/>
              <a:t>This depends on flows of the vendor and the Alma institution.</a:t>
            </a:r>
          </a:p>
          <a:p>
            <a:pPr marL="0" indent="0">
              <a:buNone/>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4277026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3C37E8-101A-ED6C-01D0-9374CD1325F6}"/>
              </a:ext>
            </a:extLst>
          </p:cNvPr>
          <p:cNvPicPr>
            <a:picLocks noChangeAspect="1"/>
          </p:cNvPicPr>
          <p:nvPr/>
        </p:nvPicPr>
        <p:blipFill>
          <a:blip r:embed="rId2"/>
          <a:stretch>
            <a:fillRect/>
          </a:stretch>
        </p:blipFill>
        <p:spPr>
          <a:xfrm>
            <a:off x="467544" y="771550"/>
            <a:ext cx="2280420" cy="3867894"/>
          </a:xfrm>
          <a:prstGeom prst="rect">
            <a:avLst/>
          </a:prstGeom>
          <a:ln>
            <a:solidFill>
              <a:schemeClr val="accent1"/>
            </a:solidFill>
          </a:ln>
        </p:spPr>
      </p:pic>
      <p:sp>
        <p:nvSpPr>
          <p:cNvPr id="8" name="Content Placeholder 3">
            <a:extLst>
              <a:ext uri="{FF2B5EF4-FFF2-40B4-BE49-F238E27FC236}">
                <a16:creationId xmlns:a16="http://schemas.microsoft.com/office/drawing/2014/main" id="{CECFF74B-A643-7CDB-6C89-8A402E9007C3}"/>
              </a:ext>
            </a:extLst>
          </p:cNvPr>
          <p:cNvSpPr>
            <a:spLocks noGrp="1"/>
          </p:cNvSpPr>
          <p:nvPr>
            <p:ph idx="1"/>
          </p:nvPr>
        </p:nvSpPr>
        <p:spPr>
          <a:xfrm>
            <a:off x="3203848" y="771551"/>
            <a:ext cx="5616624" cy="3960439"/>
          </a:xfrm>
        </p:spPr>
        <p:txBody>
          <a:bodyPr>
            <a:noAutofit/>
          </a:bodyPr>
          <a:lstStyle/>
          <a:p>
            <a:pPr marL="285750" indent="-285750">
              <a:buFont typeface="Arial" panose="020B0604020202020204" pitchFamily="34" charset="0"/>
              <a:buChar char="•"/>
            </a:pPr>
            <a:r>
              <a:rPr lang="en-US" sz="1800" dirty="0"/>
              <a:t>Acquisitions &gt; Receiving and Invoicing &gt; Create Invoice</a:t>
            </a:r>
          </a:p>
          <a:p>
            <a:pPr marL="0" indent="0">
              <a:buNone/>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9" name="Rectangle 8">
            <a:extLst>
              <a:ext uri="{FF2B5EF4-FFF2-40B4-BE49-F238E27FC236}">
                <a16:creationId xmlns:a16="http://schemas.microsoft.com/office/drawing/2014/main" id="{4E5BE161-317C-FE48-C574-05AE0F3C7067}"/>
              </a:ext>
            </a:extLst>
          </p:cNvPr>
          <p:cNvSpPr/>
          <p:nvPr/>
        </p:nvSpPr>
        <p:spPr>
          <a:xfrm>
            <a:off x="467544" y="1635646"/>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FE8934-FA82-4138-0A68-E3168C719C10}"/>
              </a:ext>
            </a:extLst>
          </p:cNvPr>
          <p:cNvSpPr/>
          <p:nvPr/>
        </p:nvSpPr>
        <p:spPr>
          <a:xfrm>
            <a:off x="1270168" y="3867894"/>
            <a:ext cx="655756" cy="2131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D7AD3C92-067A-478C-3F2E-72BB423902E3}"/>
              </a:ext>
            </a:extLst>
          </p:cNvPr>
          <p:cNvSpPr>
            <a:spLocks noGrp="1"/>
          </p:cNvSpPr>
          <p:nvPr>
            <p:ph type="title"/>
          </p:nvPr>
        </p:nvSpPr>
        <p:spPr>
          <a:xfrm>
            <a:off x="395536" y="70415"/>
            <a:ext cx="8424936" cy="576064"/>
          </a:xfrm>
        </p:spPr>
        <p:txBody>
          <a:bodyPr/>
          <a:lstStyle/>
          <a:p>
            <a:r>
              <a:rPr lang="en-US" dirty="0"/>
              <a:t>Invoicing (paying for) the POL</a:t>
            </a:r>
          </a:p>
        </p:txBody>
      </p:sp>
    </p:spTree>
    <p:extLst>
      <p:ext uri="{BB962C8B-B14F-4D97-AF65-F5344CB8AC3E}">
        <p14:creationId xmlns:p14="http://schemas.microsoft.com/office/powerpoint/2010/main" val="4256152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1800" dirty="0"/>
              <a:t>We will choose "From PO"</a:t>
            </a:r>
          </a:p>
          <a:p>
            <a:pPr marL="0" indent="0">
              <a:buNone/>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pic>
        <p:nvPicPr>
          <p:cNvPr id="5" name="Picture 4">
            <a:extLst>
              <a:ext uri="{FF2B5EF4-FFF2-40B4-BE49-F238E27FC236}">
                <a16:creationId xmlns:a16="http://schemas.microsoft.com/office/drawing/2014/main" id="{B95DFFD9-67D8-FEDF-490B-8849BEA6BB44}"/>
              </a:ext>
            </a:extLst>
          </p:cNvPr>
          <p:cNvPicPr>
            <a:picLocks noChangeAspect="1"/>
          </p:cNvPicPr>
          <p:nvPr/>
        </p:nvPicPr>
        <p:blipFill>
          <a:blip r:embed="rId2"/>
          <a:stretch>
            <a:fillRect/>
          </a:stretch>
        </p:blipFill>
        <p:spPr>
          <a:xfrm>
            <a:off x="2867025" y="1447800"/>
            <a:ext cx="3409950" cy="2247900"/>
          </a:xfrm>
          <a:prstGeom prst="rect">
            <a:avLst/>
          </a:prstGeom>
          <a:ln>
            <a:solidFill>
              <a:schemeClr val="accent1"/>
            </a:solidFill>
          </a:ln>
        </p:spPr>
      </p:pic>
      <p:sp>
        <p:nvSpPr>
          <p:cNvPr id="8" name="Title 2">
            <a:extLst>
              <a:ext uri="{FF2B5EF4-FFF2-40B4-BE49-F238E27FC236}">
                <a16:creationId xmlns:a16="http://schemas.microsoft.com/office/drawing/2014/main" id="{F89F301A-6CFB-657D-3D42-0B9451551841}"/>
              </a:ext>
            </a:extLst>
          </p:cNvPr>
          <p:cNvSpPr>
            <a:spLocks noGrp="1"/>
          </p:cNvSpPr>
          <p:nvPr>
            <p:ph type="title"/>
          </p:nvPr>
        </p:nvSpPr>
        <p:spPr>
          <a:xfrm>
            <a:off x="395536" y="70415"/>
            <a:ext cx="8424936" cy="576064"/>
          </a:xfrm>
        </p:spPr>
        <p:txBody>
          <a:bodyPr/>
          <a:lstStyle/>
          <a:p>
            <a:r>
              <a:rPr lang="en-US" dirty="0"/>
              <a:t>Invoicing (paying for) the POL</a:t>
            </a:r>
          </a:p>
        </p:txBody>
      </p:sp>
    </p:spTree>
    <p:extLst>
      <p:ext uri="{BB962C8B-B14F-4D97-AF65-F5344CB8AC3E}">
        <p14:creationId xmlns:p14="http://schemas.microsoft.com/office/powerpoint/2010/main" val="1929606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1800" dirty="0"/>
              <a:t>We will select the PO</a:t>
            </a:r>
          </a:p>
          <a:p>
            <a:pPr marL="0" indent="0">
              <a:buNone/>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9" name="Title 2">
            <a:extLst>
              <a:ext uri="{FF2B5EF4-FFF2-40B4-BE49-F238E27FC236}">
                <a16:creationId xmlns:a16="http://schemas.microsoft.com/office/drawing/2014/main" id="{2CACBAC8-5F76-39DE-DEF2-7AB76CBA4EB0}"/>
              </a:ext>
            </a:extLst>
          </p:cNvPr>
          <p:cNvSpPr>
            <a:spLocks noGrp="1"/>
          </p:cNvSpPr>
          <p:nvPr>
            <p:ph type="title"/>
          </p:nvPr>
        </p:nvSpPr>
        <p:spPr>
          <a:xfrm>
            <a:off x="395536" y="70415"/>
            <a:ext cx="8424936" cy="576064"/>
          </a:xfrm>
        </p:spPr>
        <p:txBody>
          <a:bodyPr/>
          <a:lstStyle/>
          <a:p>
            <a:r>
              <a:rPr lang="en-US" dirty="0"/>
              <a:t>Invoicing (paying for) the POL</a:t>
            </a:r>
          </a:p>
        </p:txBody>
      </p:sp>
      <p:pic>
        <p:nvPicPr>
          <p:cNvPr id="3" name="Picture 2">
            <a:extLst>
              <a:ext uri="{FF2B5EF4-FFF2-40B4-BE49-F238E27FC236}">
                <a16:creationId xmlns:a16="http://schemas.microsoft.com/office/drawing/2014/main" id="{E8706D03-D209-C53B-9419-C474EFE1A17D}"/>
              </a:ext>
            </a:extLst>
          </p:cNvPr>
          <p:cNvPicPr>
            <a:picLocks noChangeAspect="1"/>
          </p:cNvPicPr>
          <p:nvPr/>
        </p:nvPicPr>
        <p:blipFill>
          <a:blip r:embed="rId2"/>
          <a:stretch>
            <a:fillRect/>
          </a:stretch>
        </p:blipFill>
        <p:spPr>
          <a:xfrm>
            <a:off x="1579193" y="2773330"/>
            <a:ext cx="6208365" cy="2045108"/>
          </a:xfrm>
          <a:prstGeom prst="rect">
            <a:avLst/>
          </a:prstGeom>
          <a:ln>
            <a:solidFill>
              <a:schemeClr val="accent1"/>
            </a:solidFill>
          </a:ln>
        </p:spPr>
      </p:pic>
      <p:sp>
        <p:nvSpPr>
          <p:cNvPr id="5" name="Rectangle 4">
            <a:extLst>
              <a:ext uri="{FF2B5EF4-FFF2-40B4-BE49-F238E27FC236}">
                <a16:creationId xmlns:a16="http://schemas.microsoft.com/office/drawing/2014/main" id="{90A13D83-24F8-9B89-9704-E3A56E0C02DD}"/>
              </a:ext>
            </a:extLst>
          </p:cNvPr>
          <p:cNvSpPr/>
          <p:nvPr/>
        </p:nvSpPr>
        <p:spPr>
          <a:xfrm>
            <a:off x="2339752" y="3435846"/>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4866B81-0E6F-215F-D68B-7D89B6ECA311}"/>
              </a:ext>
            </a:extLst>
          </p:cNvPr>
          <p:cNvPicPr>
            <a:picLocks noChangeAspect="1"/>
          </p:cNvPicPr>
          <p:nvPr/>
        </p:nvPicPr>
        <p:blipFill>
          <a:blip r:embed="rId3"/>
          <a:stretch>
            <a:fillRect/>
          </a:stretch>
        </p:blipFill>
        <p:spPr>
          <a:xfrm>
            <a:off x="1109662" y="1419622"/>
            <a:ext cx="6924675" cy="942975"/>
          </a:xfrm>
          <a:prstGeom prst="rect">
            <a:avLst/>
          </a:prstGeom>
          <a:ln>
            <a:solidFill>
              <a:schemeClr val="accent1"/>
            </a:solidFill>
          </a:ln>
        </p:spPr>
      </p:pic>
      <p:cxnSp>
        <p:nvCxnSpPr>
          <p:cNvPr id="13" name="Straight Arrow Connector 12">
            <a:extLst>
              <a:ext uri="{FF2B5EF4-FFF2-40B4-BE49-F238E27FC236}">
                <a16:creationId xmlns:a16="http://schemas.microsoft.com/office/drawing/2014/main" id="{98B888D7-30B0-87C3-BE3E-42C402F4CCD9}"/>
              </a:ext>
            </a:extLst>
          </p:cNvPr>
          <p:cNvCxnSpPr/>
          <p:nvPr/>
        </p:nvCxnSpPr>
        <p:spPr>
          <a:xfrm flipV="1">
            <a:off x="3563888" y="2139702"/>
            <a:ext cx="2160240" cy="12961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404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909FE2-E75E-878B-7294-D8A0CD262AD1}"/>
              </a:ext>
            </a:extLst>
          </p:cNvPr>
          <p:cNvPicPr>
            <a:picLocks noChangeAspect="1"/>
          </p:cNvPicPr>
          <p:nvPr/>
        </p:nvPicPr>
        <p:blipFill>
          <a:blip r:embed="rId2"/>
          <a:stretch>
            <a:fillRect/>
          </a:stretch>
        </p:blipFill>
        <p:spPr>
          <a:xfrm>
            <a:off x="0" y="1318935"/>
            <a:ext cx="9144000" cy="31970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Invoicing (paying for) the POL</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1800" dirty="0"/>
              <a:t>An invoice is created with an invoice line associated with the POL</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7" name="Rectangle 6">
            <a:extLst>
              <a:ext uri="{FF2B5EF4-FFF2-40B4-BE49-F238E27FC236}">
                <a16:creationId xmlns:a16="http://schemas.microsoft.com/office/drawing/2014/main" id="{DD2A7FE5-2A1A-F685-B864-E4EAD553E831}"/>
              </a:ext>
            </a:extLst>
          </p:cNvPr>
          <p:cNvSpPr/>
          <p:nvPr/>
        </p:nvSpPr>
        <p:spPr>
          <a:xfrm>
            <a:off x="179512" y="2801162"/>
            <a:ext cx="8784976"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9B5A1B-6876-2444-B8FB-2B6CAF8B7B7E}"/>
              </a:ext>
            </a:extLst>
          </p:cNvPr>
          <p:cNvSpPr/>
          <p:nvPr/>
        </p:nvSpPr>
        <p:spPr>
          <a:xfrm>
            <a:off x="7596336" y="2807729"/>
            <a:ext cx="648072"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3124156" y="2994134"/>
            <a:ext cx="648072" cy="209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9B4780-C2AC-6712-E26B-2CBCEC7AF66B}"/>
              </a:ext>
            </a:extLst>
          </p:cNvPr>
          <p:cNvSpPr/>
          <p:nvPr/>
        </p:nvSpPr>
        <p:spPr>
          <a:xfrm>
            <a:off x="1115616" y="1707654"/>
            <a:ext cx="720080" cy="334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732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8278E-DD63-1BB2-BEBE-640636F960D7}"/>
              </a:ext>
            </a:extLst>
          </p:cNvPr>
          <p:cNvPicPr>
            <a:picLocks noChangeAspect="1"/>
          </p:cNvPicPr>
          <p:nvPr/>
        </p:nvPicPr>
        <p:blipFill>
          <a:blip r:embed="rId2"/>
          <a:stretch>
            <a:fillRect/>
          </a:stretch>
        </p:blipFill>
        <p:spPr>
          <a:xfrm>
            <a:off x="0" y="1437163"/>
            <a:ext cx="9144000" cy="2677491"/>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Autofit/>
          </a:bodyPr>
          <a:lstStyle/>
          <a:p>
            <a:pPr marL="285750" indent="-285750">
              <a:buFont typeface="Arial" panose="020B0604020202020204" pitchFamily="34" charset="0"/>
              <a:buChar char="•"/>
            </a:pPr>
            <a:r>
              <a:rPr lang="en-US" sz="1800" dirty="0"/>
              <a:t>We will switch to the "Summary" tab and pay the invoice</a:t>
            </a:r>
          </a:p>
          <a:p>
            <a:pPr marL="285750" indent="-285750">
              <a:buFont typeface="Arial" panose="020B0604020202020204" pitchFamily="34" charset="0"/>
              <a:buChar char="•"/>
            </a:pPr>
            <a:endParaRPr lang="en-US" sz="1800" dirty="0"/>
          </a:p>
        </p:txBody>
      </p:sp>
      <p:sp>
        <p:nvSpPr>
          <p:cNvPr id="8" name="Rectangle 7">
            <a:extLst>
              <a:ext uri="{FF2B5EF4-FFF2-40B4-BE49-F238E27FC236}">
                <a16:creationId xmlns:a16="http://schemas.microsoft.com/office/drawing/2014/main" id="{D89B5A1B-6876-2444-B8FB-2B6CAF8B7B7E}"/>
              </a:ext>
            </a:extLst>
          </p:cNvPr>
          <p:cNvSpPr/>
          <p:nvPr/>
        </p:nvSpPr>
        <p:spPr>
          <a:xfrm>
            <a:off x="4860032" y="3363838"/>
            <a:ext cx="1224136" cy="281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47E7ED-E129-2E78-6118-AB8026F5381B}"/>
              </a:ext>
            </a:extLst>
          </p:cNvPr>
          <p:cNvSpPr/>
          <p:nvPr/>
        </p:nvSpPr>
        <p:spPr>
          <a:xfrm>
            <a:off x="15368" y="1779662"/>
            <a:ext cx="611560" cy="3385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50DC94-E6C0-5C9F-3350-978EEBC4668E}"/>
              </a:ext>
            </a:extLst>
          </p:cNvPr>
          <p:cNvSpPr txBox="1"/>
          <p:nvPr/>
        </p:nvSpPr>
        <p:spPr>
          <a:xfrm>
            <a:off x="3347864" y="1651782"/>
            <a:ext cx="4824536" cy="738664"/>
          </a:xfrm>
          <a:prstGeom prst="rect">
            <a:avLst/>
          </a:prstGeom>
          <a:solidFill>
            <a:srgbClr val="FFFF00"/>
          </a:solidFill>
          <a:ln>
            <a:solidFill>
              <a:schemeClr val="accent1"/>
            </a:solidFill>
          </a:ln>
        </p:spPr>
        <p:txBody>
          <a:bodyPr wrap="square" rtlCol="0">
            <a:spAutoFit/>
          </a:bodyPr>
          <a:lstStyle/>
          <a:p>
            <a:r>
              <a:rPr lang="en-US" sz="1400" dirty="0"/>
              <a:t>We are choosing here Payment Method  "Cash" though often this will be done with a different method which will synchronize via an integration profile with the finance department.</a:t>
            </a:r>
          </a:p>
        </p:txBody>
      </p:sp>
      <p:cxnSp>
        <p:nvCxnSpPr>
          <p:cNvPr id="12" name="Straight Arrow Connector 11">
            <a:extLst>
              <a:ext uri="{FF2B5EF4-FFF2-40B4-BE49-F238E27FC236}">
                <a16:creationId xmlns:a16="http://schemas.microsoft.com/office/drawing/2014/main" id="{6B5F30D8-BD3B-7AA0-65A5-28FE80B73A8B}"/>
              </a:ext>
            </a:extLst>
          </p:cNvPr>
          <p:cNvCxnSpPr/>
          <p:nvPr/>
        </p:nvCxnSpPr>
        <p:spPr>
          <a:xfrm>
            <a:off x="4644008" y="2390446"/>
            <a:ext cx="288032" cy="901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948B3541-182F-B6BA-530A-3F91B81B47A4}"/>
              </a:ext>
            </a:extLst>
          </p:cNvPr>
          <p:cNvSpPr>
            <a:spLocks noGrp="1"/>
          </p:cNvSpPr>
          <p:nvPr>
            <p:ph type="title"/>
          </p:nvPr>
        </p:nvSpPr>
        <p:spPr>
          <a:xfrm>
            <a:off x="395536" y="70415"/>
            <a:ext cx="8424936" cy="576064"/>
          </a:xfrm>
        </p:spPr>
        <p:txBody>
          <a:bodyPr/>
          <a:lstStyle/>
          <a:p>
            <a:r>
              <a:rPr lang="en-US" dirty="0"/>
              <a:t>Invoicing (paying for) the POL</a:t>
            </a:r>
          </a:p>
        </p:txBody>
      </p:sp>
    </p:spTree>
    <p:extLst>
      <p:ext uri="{BB962C8B-B14F-4D97-AF65-F5344CB8AC3E}">
        <p14:creationId xmlns:p14="http://schemas.microsoft.com/office/powerpoint/2010/main" val="1427278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CD5E3B-EF43-C8AC-1B72-AC713A6352BB}"/>
              </a:ext>
            </a:extLst>
          </p:cNvPr>
          <p:cNvPicPr>
            <a:picLocks noChangeAspect="1"/>
          </p:cNvPicPr>
          <p:nvPr/>
        </p:nvPicPr>
        <p:blipFill>
          <a:blip r:embed="rId2"/>
          <a:stretch>
            <a:fillRect/>
          </a:stretch>
        </p:blipFill>
        <p:spPr>
          <a:xfrm>
            <a:off x="0" y="1922210"/>
            <a:ext cx="9144000" cy="1299079"/>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1800" dirty="0"/>
              <a:t>While still in the "Summary" tab we will complete the details and click "Save and Continue".</a:t>
            </a:r>
          </a:p>
          <a:p>
            <a:pPr marL="285750" indent="-285750">
              <a:buFont typeface="Arial" panose="020B0604020202020204" pitchFamily="34" charset="0"/>
              <a:buChar char="•"/>
            </a:pPr>
            <a:endParaRPr lang="en-US" sz="1800" dirty="0"/>
          </a:p>
        </p:txBody>
      </p:sp>
      <p:sp>
        <p:nvSpPr>
          <p:cNvPr id="7" name="Rectangle 6">
            <a:extLst>
              <a:ext uri="{FF2B5EF4-FFF2-40B4-BE49-F238E27FC236}">
                <a16:creationId xmlns:a16="http://schemas.microsoft.com/office/drawing/2014/main" id="{B2EB26CC-17F3-5156-B21D-B9FE44548166}"/>
              </a:ext>
            </a:extLst>
          </p:cNvPr>
          <p:cNvSpPr/>
          <p:nvPr/>
        </p:nvSpPr>
        <p:spPr>
          <a:xfrm>
            <a:off x="683568" y="2211710"/>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E85306-B8C7-792D-1EB2-9DA78F021E01}"/>
              </a:ext>
            </a:extLst>
          </p:cNvPr>
          <p:cNvSpPr/>
          <p:nvPr/>
        </p:nvSpPr>
        <p:spPr>
          <a:xfrm>
            <a:off x="395536" y="2715766"/>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93E8D8-19DF-0557-9A28-E379A50A65AB}"/>
              </a:ext>
            </a:extLst>
          </p:cNvPr>
          <p:cNvSpPr/>
          <p:nvPr/>
        </p:nvSpPr>
        <p:spPr>
          <a:xfrm>
            <a:off x="4788024" y="2931790"/>
            <a:ext cx="13681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0622504B-8ADB-86E2-55C9-2FF82393F184}"/>
              </a:ext>
            </a:extLst>
          </p:cNvPr>
          <p:cNvSpPr>
            <a:spLocks noGrp="1"/>
          </p:cNvSpPr>
          <p:nvPr>
            <p:ph type="title"/>
          </p:nvPr>
        </p:nvSpPr>
        <p:spPr>
          <a:xfrm>
            <a:off x="395536" y="70415"/>
            <a:ext cx="8424936" cy="576064"/>
          </a:xfrm>
        </p:spPr>
        <p:txBody>
          <a:bodyPr/>
          <a:lstStyle/>
          <a:p>
            <a:r>
              <a:rPr lang="en-US" dirty="0"/>
              <a:t>Invoicing (paying for) the POL</a:t>
            </a:r>
          </a:p>
        </p:txBody>
      </p:sp>
    </p:spTree>
    <p:extLst>
      <p:ext uri="{BB962C8B-B14F-4D97-AF65-F5344CB8AC3E}">
        <p14:creationId xmlns:p14="http://schemas.microsoft.com/office/powerpoint/2010/main" val="277272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5BD1E-179B-BEEB-301B-C3A5A7D113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EF0FD2-B9D3-DD3A-FCB2-B7C6C13AF5FC}"/>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59576817-FAD6-9F68-49D3-EB283C176153}"/>
              </a:ext>
            </a:extLst>
          </p:cNvPr>
          <p:cNvSpPr>
            <a:spLocks noGrp="1"/>
          </p:cNvSpPr>
          <p:nvPr>
            <p:ph idx="1"/>
          </p:nvPr>
        </p:nvSpPr>
        <p:spPr>
          <a:xfrm>
            <a:off x="395536" y="771551"/>
            <a:ext cx="8424936" cy="2232247"/>
          </a:xfrm>
        </p:spPr>
        <p:txBody>
          <a:bodyPr>
            <a:normAutofit/>
          </a:bodyPr>
          <a:lstStyle/>
          <a:p>
            <a:pPr marL="285750" indent="-285750">
              <a:buFont typeface="Arial" panose="020B0604020202020204" pitchFamily="34" charset="0"/>
              <a:buChar char="•"/>
            </a:pPr>
            <a:r>
              <a:rPr lang="en-US" sz="1800" dirty="0"/>
              <a:t>The workflow used here for ordering, receiving and invoicing is the same regardless of how the bibliographic record is created.</a:t>
            </a:r>
          </a:p>
          <a:p>
            <a:pPr marL="285750" indent="-285750">
              <a:buFont typeface="Arial" panose="020B0604020202020204" pitchFamily="34" charset="0"/>
              <a:buChar char="•"/>
            </a:pPr>
            <a:r>
              <a:rPr lang="en-US" sz="1800" dirty="0"/>
              <a:t>As stated, we are creating the bibliographic record via copy cataloging.  However,  if we had for example catalogued an original bibliographic record from scratch, we would still use the same workflow for ordering, receiving and invoicing. </a:t>
            </a:r>
          </a:p>
        </p:txBody>
      </p:sp>
    </p:spTree>
    <p:extLst>
      <p:ext uri="{BB962C8B-B14F-4D97-AF65-F5344CB8AC3E}">
        <p14:creationId xmlns:p14="http://schemas.microsoft.com/office/powerpoint/2010/main" val="1838309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CA722-47D2-8AEC-6407-28E815D7101C}"/>
              </a:ext>
            </a:extLst>
          </p:cNvPr>
          <p:cNvPicPr>
            <a:picLocks noChangeAspect="1"/>
          </p:cNvPicPr>
          <p:nvPr/>
        </p:nvPicPr>
        <p:blipFill>
          <a:blip r:embed="rId2"/>
          <a:stretch>
            <a:fillRect/>
          </a:stretch>
        </p:blipFill>
        <p:spPr>
          <a:xfrm>
            <a:off x="0" y="1716225"/>
            <a:ext cx="9144000" cy="171105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Autofit/>
          </a:bodyPr>
          <a:lstStyle/>
          <a:p>
            <a:pPr marL="285750" indent="-285750">
              <a:buFont typeface="Arial" panose="020B0604020202020204" pitchFamily="34" charset="0"/>
              <a:buChar char="•"/>
            </a:pPr>
            <a:r>
              <a:rPr lang="en-US" sz="1800" dirty="0"/>
              <a:t>Now the Invoice is closed.</a:t>
            </a:r>
          </a:p>
          <a:p>
            <a:pPr marL="285750" indent="-285750">
              <a:buFont typeface="Arial" panose="020B0604020202020204" pitchFamily="34" charset="0"/>
              <a:buChar char="•"/>
            </a:pPr>
            <a:endParaRPr lang="en-US" sz="1800" dirty="0"/>
          </a:p>
        </p:txBody>
      </p:sp>
      <p:sp>
        <p:nvSpPr>
          <p:cNvPr id="8" name="Rectangle 7">
            <a:extLst>
              <a:ext uri="{FF2B5EF4-FFF2-40B4-BE49-F238E27FC236}">
                <a16:creationId xmlns:a16="http://schemas.microsoft.com/office/drawing/2014/main" id="{8B68A494-AAB1-B603-5D92-1E7DB4F10284}"/>
              </a:ext>
            </a:extLst>
          </p:cNvPr>
          <p:cNvSpPr/>
          <p:nvPr/>
        </p:nvSpPr>
        <p:spPr>
          <a:xfrm>
            <a:off x="1953808" y="2932182"/>
            <a:ext cx="589534" cy="251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274572" y="1745211"/>
            <a:ext cx="1440160" cy="2504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99EBEB-8CF5-7EF0-D296-4FC8184F5C42}"/>
              </a:ext>
            </a:extLst>
          </p:cNvPr>
          <p:cNvSpPr/>
          <p:nvPr/>
        </p:nvSpPr>
        <p:spPr>
          <a:xfrm>
            <a:off x="3324812" y="2931790"/>
            <a:ext cx="50405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63F6EEC7-185B-9A09-DDCD-1B159F2A5FE1}"/>
              </a:ext>
            </a:extLst>
          </p:cNvPr>
          <p:cNvSpPr>
            <a:spLocks noGrp="1"/>
          </p:cNvSpPr>
          <p:nvPr>
            <p:ph type="title"/>
          </p:nvPr>
        </p:nvSpPr>
        <p:spPr>
          <a:xfrm>
            <a:off x="395536" y="70415"/>
            <a:ext cx="8424936" cy="576064"/>
          </a:xfrm>
        </p:spPr>
        <p:txBody>
          <a:bodyPr/>
          <a:lstStyle/>
          <a:p>
            <a:r>
              <a:rPr lang="en-US" dirty="0"/>
              <a:t>Invoicing (paying for) the POL</a:t>
            </a:r>
          </a:p>
        </p:txBody>
      </p:sp>
    </p:spTree>
    <p:extLst>
      <p:ext uri="{BB962C8B-B14F-4D97-AF65-F5344CB8AC3E}">
        <p14:creationId xmlns:p14="http://schemas.microsoft.com/office/powerpoint/2010/main" val="2836980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F2619D-4B4B-F544-7AF4-192D1405412D}"/>
              </a:ext>
            </a:extLst>
          </p:cNvPr>
          <p:cNvPicPr>
            <a:picLocks noChangeAspect="1"/>
          </p:cNvPicPr>
          <p:nvPr/>
        </p:nvPicPr>
        <p:blipFill>
          <a:blip r:embed="rId2"/>
          <a:stretch>
            <a:fillRect/>
          </a:stretch>
        </p:blipFill>
        <p:spPr>
          <a:xfrm>
            <a:off x="523875" y="1238250"/>
            <a:ext cx="8096250" cy="2667000"/>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1800" dirty="0"/>
              <a:t>Now the POL is closed</a:t>
            </a:r>
          </a:p>
          <a:p>
            <a:pPr marL="285750" indent="-285750">
              <a:buFont typeface="Arial" panose="020B0604020202020204" pitchFamily="34" charset="0"/>
              <a:buChar char="•"/>
            </a:pPr>
            <a:endParaRPr lang="en-US" sz="1800" dirty="0"/>
          </a:p>
        </p:txBody>
      </p:sp>
      <p:sp>
        <p:nvSpPr>
          <p:cNvPr id="8" name="Rectangle 7">
            <a:extLst>
              <a:ext uri="{FF2B5EF4-FFF2-40B4-BE49-F238E27FC236}">
                <a16:creationId xmlns:a16="http://schemas.microsoft.com/office/drawing/2014/main" id="{8B68A494-AAB1-B603-5D92-1E7DB4F10284}"/>
              </a:ext>
            </a:extLst>
          </p:cNvPr>
          <p:cNvSpPr/>
          <p:nvPr/>
        </p:nvSpPr>
        <p:spPr>
          <a:xfrm>
            <a:off x="1547664" y="3563622"/>
            <a:ext cx="864096"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1547664" y="2123462"/>
            <a:ext cx="1656184" cy="251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EB29909-FF72-D329-3812-5CDCBDA23395}"/>
              </a:ext>
            </a:extLst>
          </p:cNvPr>
          <p:cNvSpPr>
            <a:spLocks noGrp="1"/>
          </p:cNvSpPr>
          <p:nvPr>
            <p:ph type="title"/>
          </p:nvPr>
        </p:nvSpPr>
        <p:spPr>
          <a:xfrm>
            <a:off x="395536" y="70415"/>
            <a:ext cx="8424936" cy="576064"/>
          </a:xfrm>
        </p:spPr>
        <p:txBody>
          <a:bodyPr/>
          <a:lstStyle/>
          <a:p>
            <a:r>
              <a:rPr lang="en-US" dirty="0"/>
              <a:t>Invoicing (paying for) the POL</a:t>
            </a:r>
          </a:p>
        </p:txBody>
      </p:sp>
    </p:spTree>
    <p:extLst>
      <p:ext uri="{BB962C8B-B14F-4D97-AF65-F5344CB8AC3E}">
        <p14:creationId xmlns:p14="http://schemas.microsoft.com/office/powerpoint/2010/main" val="3739449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727D1-F428-305F-9D30-5C0D90853259}"/>
              </a:ext>
            </a:extLst>
          </p:cNvPr>
          <p:cNvPicPr>
            <a:picLocks noChangeAspect="1"/>
          </p:cNvPicPr>
          <p:nvPr/>
        </p:nvPicPr>
        <p:blipFill>
          <a:blip r:embed="rId2"/>
          <a:stretch>
            <a:fillRect/>
          </a:stretch>
        </p:blipFill>
        <p:spPr>
          <a:xfrm>
            <a:off x="773832" y="1332246"/>
            <a:ext cx="7596336" cy="3199245"/>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1800" dirty="0"/>
              <a:t>There is an invoice line associated with the POL</a:t>
            </a:r>
          </a:p>
          <a:p>
            <a:pPr marL="285750" indent="-285750">
              <a:buFont typeface="Arial" panose="020B0604020202020204" pitchFamily="34" charset="0"/>
              <a:buChar char="•"/>
            </a:pPr>
            <a:endParaRPr lang="en-US" sz="1800" dirty="0"/>
          </a:p>
        </p:txBody>
      </p:sp>
      <p:sp>
        <p:nvSpPr>
          <p:cNvPr id="8" name="Rectangle 7">
            <a:extLst>
              <a:ext uri="{FF2B5EF4-FFF2-40B4-BE49-F238E27FC236}">
                <a16:creationId xmlns:a16="http://schemas.microsoft.com/office/drawing/2014/main" id="{8B68A494-AAB1-B603-5D92-1E7DB4F10284}"/>
              </a:ext>
            </a:extLst>
          </p:cNvPr>
          <p:cNvSpPr/>
          <p:nvPr/>
        </p:nvSpPr>
        <p:spPr>
          <a:xfrm>
            <a:off x="899592" y="3219822"/>
            <a:ext cx="864096" cy="164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62CA91-CC00-9C6B-3F1B-B649FFCC2F70}"/>
              </a:ext>
            </a:extLst>
          </p:cNvPr>
          <p:cNvSpPr/>
          <p:nvPr/>
        </p:nvSpPr>
        <p:spPr>
          <a:xfrm>
            <a:off x="2555776" y="1633473"/>
            <a:ext cx="2160240" cy="2335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B89BDFF-5DAA-7995-7A14-9710A20AAB10}"/>
              </a:ext>
            </a:extLst>
          </p:cNvPr>
          <p:cNvSpPr>
            <a:spLocks noGrp="1"/>
          </p:cNvSpPr>
          <p:nvPr>
            <p:ph type="title"/>
          </p:nvPr>
        </p:nvSpPr>
        <p:spPr>
          <a:xfrm>
            <a:off x="395536" y="70415"/>
            <a:ext cx="8424936" cy="576064"/>
          </a:xfrm>
        </p:spPr>
        <p:txBody>
          <a:bodyPr/>
          <a:lstStyle/>
          <a:p>
            <a:r>
              <a:rPr lang="en-US" dirty="0"/>
              <a:t>Invoicing (paying for) the POL</a:t>
            </a:r>
          </a:p>
        </p:txBody>
      </p:sp>
      <p:sp>
        <p:nvSpPr>
          <p:cNvPr id="2" name="TextBox 1">
            <a:extLst>
              <a:ext uri="{FF2B5EF4-FFF2-40B4-BE49-F238E27FC236}">
                <a16:creationId xmlns:a16="http://schemas.microsoft.com/office/drawing/2014/main" id="{021FD08B-C593-F5F8-5AA4-C4D3602DD52C}"/>
              </a:ext>
            </a:extLst>
          </p:cNvPr>
          <p:cNvSpPr txBox="1"/>
          <p:nvPr/>
        </p:nvSpPr>
        <p:spPr>
          <a:xfrm>
            <a:off x="1763688" y="4227934"/>
            <a:ext cx="1224136" cy="523220"/>
          </a:xfrm>
          <a:prstGeom prst="rect">
            <a:avLst/>
          </a:prstGeom>
          <a:solidFill>
            <a:srgbClr val="FFFF00"/>
          </a:solidFill>
          <a:ln>
            <a:solidFill>
              <a:schemeClr val="accent1"/>
            </a:solidFill>
          </a:ln>
        </p:spPr>
        <p:txBody>
          <a:bodyPr wrap="square" rtlCol="0">
            <a:spAutoFit/>
          </a:bodyPr>
          <a:lstStyle/>
          <a:p>
            <a:r>
              <a:rPr lang="en-US" sz="1400" dirty="0"/>
              <a:t>We will now click this link</a:t>
            </a:r>
          </a:p>
        </p:txBody>
      </p:sp>
      <p:cxnSp>
        <p:nvCxnSpPr>
          <p:cNvPr id="6" name="Straight Arrow Connector 5">
            <a:extLst>
              <a:ext uri="{FF2B5EF4-FFF2-40B4-BE49-F238E27FC236}">
                <a16:creationId xmlns:a16="http://schemas.microsoft.com/office/drawing/2014/main" id="{3B78316A-64EE-CD64-3A74-F950BA0470C2}"/>
              </a:ext>
            </a:extLst>
          </p:cNvPr>
          <p:cNvCxnSpPr>
            <a:stCxn id="2" idx="0"/>
          </p:cNvCxnSpPr>
          <p:nvPr/>
        </p:nvCxnSpPr>
        <p:spPr>
          <a:xfrm flipH="1" flipV="1">
            <a:off x="1763688" y="3384262"/>
            <a:ext cx="612068" cy="8436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81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6440F-462A-106B-CFE1-D3020EE27DC8}"/>
              </a:ext>
            </a:extLst>
          </p:cNvPr>
          <p:cNvPicPr>
            <a:picLocks noChangeAspect="1"/>
          </p:cNvPicPr>
          <p:nvPr/>
        </p:nvPicPr>
        <p:blipFill>
          <a:blip r:embed="rId2"/>
          <a:stretch>
            <a:fillRect/>
          </a:stretch>
        </p:blipFill>
        <p:spPr>
          <a:xfrm>
            <a:off x="0" y="1563503"/>
            <a:ext cx="9144000" cy="2664431"/>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1800" dirty="0"/>
              <a:t>Here we see the invoice line associated with the POL (after clicking the link to the invoice line form the POL)</a:t>
            </a:r>
          </a:p>
          <a:p>
            <a:pPr marL="285750" indent="-285750">
              <a:buFont typeface="Arial" panose="020B0604020202020204" pitchFamily="34" charset="0"/>
              <a:buChar char="•"/>
            </a:pPr>
            <a:endParaRPr lang="en-US" sz="1800" dirty="0"/>
          </a:p>
        </p:txBody>
      </p:sp>
      <p:sp>
        <p:nvSpPr>
          <p:cNvPr id="9" name="Rectangle 8">
            <a:extLst>
              <a:ext uri="{FF2B5EF4-FFF2-40B4-BE49-F238E27FC236}">
                <a16:creationId xmlns:a16="http://schemas.microsoft.com/office/drawing/2014/main" id="{4562CA91-CC00-9C6B-3F1B-B649FFCC2F70}"/>
              </a:ext>
            </a:extLst>
          </p:cNvPr>
          <p:cNvSpPr/>
          <p:nvPr/>
        </p:nvSpPr>
        <p:spPr>
          <a:xfrm>
            <a:off x="331928" y="3831613"/>
            <a:ext cx="1008112" cy="233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39A563CE-A277-04E1-2481-B22C92B7FF3F}"/>
              </a:ext>
            </a:extLst>
          </p:cNvPr>
          <p:cNvSpPr>
            <a:spLocks noGrp="1"/>
          </p:cNvSpPr>
          <p:nvPr>
            <p:ph type="title"/>
          </p:nvPr>
        </p:nvSpPr>
        <p:spPr>
          <a:xfrm>
            <a:off x="395536" y="70415"/>
            <a:ext cx="8424936" cy="576064"/>
          </a:xfrm>
        </p:spPr>
        <p:txBody>
          <a:bodyPr/>
          <a:lstStyle/>
          <a:p>
            <a:r>
              <a:rPr lang="en-US" dirty="0"/>
              <a:t>Invoicing (paying for) the POL</a:t>
            </a:r>
          </a:p>
        </p:txBody>
      </p:sp>
    </p:spTree>
    <p:extLst>
      <p:ext uri="{BB962C8B-B14F-4D97-AF65-F5344CB8AC3E}">
        <p14:creationId xmlns:p14="http://schemas.microsoft.com/office/powerpoint/2010/main" val="954345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9AB3E3-AD89-3987-2509-4BB622B7F002}"/>
              </a:ext>
            </a:extLst>
          </p:cNvPr>
          <p:cNvPicPr>
            <a:picLocks noChangeAspect="1"/>
          </p:cNvPicPr>
          <p:nvPr/>
        </p:nvPicPr>
        <p:blipFill>
          <a:blip r:embed="rId2"/>
          <a:stretch>
            <a:fillRect/>
          </a:stretch>
        </p:blipFill>
        <p:spPr>
          <a:xfrm>
            <a:off x="0" y="1317229"/>
            <a:ext cx="9144000" cy="2933757"/>
          </a:xfrm>
          <a:prstGeom prst="rect">
            <a:avLst/>
          </a:prstGeom>
          <a:ln>
            <a:solidFill>
              <a:schemeClr val="accent1"/>
            </a:solidFill>
          </a:ln>
        </p:spPr>
      </p:pic>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56361"/>
          </a:xfrm>
        </p:spPr>
        <p:txBody>
          <a:bodyPr>
            <a:noAutofit/>
          </a:bodyPr>
          <a:lstStyle/>
          <a:p>
            <a:pPr marL="285750" indent="-285750">
              <a:buFont typeface="Arial" panose="020B0604020202020204" pitchFamily="34" charset="0"/>
              <a:buChar char="•"/>
            </a:pPr>
            <a:r>
              <a:rPr lang="en-US" sz="1800" dirty="0"/>
              <a:t>There is a transaction of type "Expenditure" on the fund</a:t>
            </a:r>
          </a:p>
          <a:p>
            <a:pPr marL="285750" indent="-285750">
              <a:buFont typeface="Arial" panose="020B0604020202020204" pitchFamily="34" charset="0"/>
              <a:buChar char="•"/>
            </a:pPr>
            <a:endParaRPr lang="en-US" sz="1800" dirty="0"/>
          </a:p>
        </p:txBody>
      </p:sp>
      <p:sp>
        <p:nvSpPr>
          <p:cNvPr id="9" name="Rectangle 8">
            <a:extLst>
              <a:ext uri="{FF2B5EF4-FFF2-40B4-BE49-F238E27FC236}">
                <a16:creationId xmlns:a16="http://schemas.microsoft.com/office/drawing/2014/main" id="{4562CA91-CC00-9C6B-3F1B-B649FFCC2F70}"/>
              </a:ext>
            </a:extLst>
          </p:cNvPr>
          <p:cNvSpPr/>
          <p:nvPr/>
        </p:nvSpPr>
        <p:spPr>
          <a:xfrm>
            <a:off x="1043608" y="393990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924FF513-2803-867A-597E-8D99B21AD40E}"/>
              </a:ext>
            </a:extLst>
          </p:cNvPr>
          <p:cNvSpPr>
            <a:spLocks noGrp="1"/>
          </p:cNvSpPr>
          <p:nvPr>
            <p:ph type="title"/>
          </p:nvPr>
        </p:nvSpPr>
        <p:spPr>
          <a:xfrm>
            <a:off x="395536" y="70415"/>
            <a:ext cx="8424936" cy="576064"/>
          </a:xfrm>
        </p:spPr>
        <p:txBody>
          <a:bodyPr/>
          <a:lstStyle/>
          <a:p>
            <a:r>
              <a:rPr lang="en-US" dirty="0"/>
              <a:t>Invoicing (paying for) the POL</a:t>
            </a:r>
          </a:p>
        </p:txBody>
      </p:sp>
      <p:sp>
        <p:nvSpPr>
          <p:cNvPr id="2" name="Rectangle 1">
            <a:extLst>
              <a:ext uri="{FF2B5EF4-FFF2-40B4-BE49-F238E27FC236}">
                <a16:creationId xmlns:a16="http://schemas.microsoft.com/office/drawing/2014/main" id="{FF30F362-E9CE-FF53-4B84-F3276BCFFA21}"/>
              </a:ext>
            </a:extLst>
          </p:cNvPr>
          <p:cNvSpPr/>
          <p:nvPr/>
        </p:nvSpPr>
        <p:spPr>
          <a:xfrm>
            <a:off x="706620" y="2613022"/>
            <a:ext cx="86409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B3D8BFE-383A-2ACC-8594-9335E5061BA3}"/>
              </a:ext>
            </a:extLst>
          </p:cNvPr>
          <p:cNvSpPr/>
          <p:nvPr/>
        </p:nvSpPr>
        <p:spPr>
          <a:xfrm>
            <a:off x="1619672" y="3052754"/>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27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232247"/>
          </a:xfrm>
        </p:spPr>
        <p:txBody>
          <a:bodyPr>
            <a:normAutofit/>
          </a:bodyPr>
          <a:lstStyle/>
          <a:p>
            <a:pPr marL="285750" indent="-285750">
              <a:buFont typeface="Arial" panose="020B0604020202020204" pitchFamily="34" charset="0"/>
              <a:buChar char="•"/>
            </a:pPr>
            <a:r>
              <a:rPr lang="en-US" sz="1800" dirty="0"/>
              <a:t>In our example we will receive the item and then later pay the invoice.</a:t>
            </a:r>
          </a:p>
          <a:p>
            <a:pPr marL="285750" indent="-285750">
              <a:buFont typeface="Arial" panose="020B0604020202020204" pitchFamily="34" charset="0"/>
              <a:buChar char="•"/>
            </a:pPr>
            <a:r>
              <a:rPr lang="en-US" sz="1800" dirty="0"/>
              <a:t>It is possible also to first pay the invoice and then later receive the item.</a:t>
            </a:r>
          </a:p>
          <a:p>
            <a:pPr marL="285750" indent="-285750">
              <a:buFont typeface="Arial" panose="020B0604020202020204" pitchFamily="34" charset="0"/>
              <a:buChar char="•"/>
            </a:pPr>
            <a:r>
              <a:rPr lang="en-US" sz="1800" dirty="0"/>
              <a:t>It is also possible to pay and receive as pat of the same process.</a:t>
            </a:r>
          </a:p>
          <a:p>
            <a:pPr marL="285750" indent="-285750">
              <a:buFont typeface="Arial" panose="020B0604020202020204" pitchFamily="34" charset="0"/>
              <a:buChar char="•"/>
            </a:pPr>
            <a:r>
              <a:rPr lang="en-US" sz="1800" dirty="0"/>
              <a:t>This depends on workflows of the institution as well as of the vendor.</a:t>
            </a:r>
          </a:p>
        </p:txBody>
      </p:sp>
    </p:spTree>
    <p:extLst>
      <p:ext uri="{BB962C8B-B14F-4D97-AF65-F5344CB8AC3E}">
        <p14:creationId xmlns:p14="http://schemas.microsoft.com/office/powerpoint/2010/main" val="213186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pPr algn="ctr"/>
            <a:r>
              <a:rPr lang="en-US" dirty="0"/>
              <a:t>Copy cataloging the bibliographic record</a:t>
            </a:r>
          </a:p>
        </p:txBody>
      </p:sp>
    </p:spTree>
    <p:extLst>
      <p:ext uri="{BB962C8B-B14F-4D97-AF65-F5344CB8AC3E}">
        <p14:creationId xmlns:p14="http://schemas.microsoft.com/office/powerpoint/2010/main" val="424776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00399"/>
          </a:xfrm>
        </p:spPr>
        <p:txBody>
          <a:bodyPr>
            <a:normAutofit/>
          </a:bodyPr>
          <a:lstStyle/>
          <a:p>
            <a:pPr marL="285750" indent="-285750">
              <a:buFont typeface="Arial" panose="020B0604020202020204" pitchFamily="34" charset="0"/>
              <a:buChar char="•"/>
            </a:pPr>
            <a:r>
              <a:rPr lang="en-US" sz="1800" dirty="0"/>
              <a:t>We can access the copy cataloging options by either of the following two options:</a:t>
            </a:r>
          </a:p>
          <a:p>
            <a:pPr marL="742950" lvl="1" indent="-285750"/>
            <a:r>
              <a:rPr lang="en-US" sz="1800" dirty="0"/>
              <a:t>Menu "Resources &gt; Cataloging &gt; Search Resources"</a:t>
            </a:r>
          </a:p>
          <a:p>
            <a:pPr marL="742950" lvl="1" indent="-285750"/>
            <a:r>
              <a:rPr lang="en-US" sz="1800" dirty="0"/>
              <a:t>From within the Metadata Editor choose menu "Search &amp; Browse &gt; Search Resources"</a:t>
            </a:r>
          </a:p>
          <a:p>
            <a:pPr marL="285750" indent="-285750">
              <a:buFont typeface="Arial" panose="020B0604020202020204" pitchFamily="34" charset="0"/>
              <a:buChar char="•"/>
            </a:pPr>
            <a:r>
              <a:rPr lang="en-US" sz="1800" dirty="0"/>
              <a:t>Both options bring the user to the same place. </a:t>
            </a:r>
          </a:p>
        </p:txBody>
      </p:sp>
    </p:spTree>
    <p:extLst>
      <p:ext uri="{BB962C8B-B14F-4D97-AF65-F5344CB8AC3E}">
        <p14:creationId xmlns:p14="http://schemas.microsoft.com/office/powerpoint/2010/main" val="173840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EAEA56-B5AD-71D6-1EE0-4C065B30C562}"/>
              </a:ext>
            </a:extLst>
          </p:cNvPr>
          <p:cNvPicPr>
            <a:picLocks noChangeAspect="1"/>
          </p:cNvPicPr>
          <p:nvPr/>
        </p:nvPicPr>
        <p:blipFill>
          <a:blip r:embed="rId2"/>
          <a:stretch>
            <a:fillRect/>
          </a:stretch>
        </p:blipFill>
        <p:spPr>
          <a:xfrm>
            <a:off x="2583560" y="1347614"/>
            <a:ext cx="3976880" cy="343584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Copy cataloging the bibliographic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pPr marL="285750" indent="-285750">
              <a:buFont typeface="Arial" panose="020B0604020202020204" pitchFamily="34" charset="0"/>
              <a:buChar char="•"/>
            </a:pPr>
            <a:r>
              <a:rPr lang="en-US" sz="1800" dirty="0"/>
              <a:t>Menu "Resources &gt; Cataloging &gt; Search Resources"</a:t>
            </a:r>
          </a:p>
        </p:txBody>
      </p:sp>
      <p:sp>
        <p:nvSpPr>
          <p:cNvPr id="6" name="Rectangle 5">
            <a:extLst>
              <a:ext uri="{FF2B5EF4-FFF2-40B4-BE49-F238E27FC236}">
                <a16:creationId xmlns:a16="http://schemas.microsoft.com/office/drawing/2014/main" id="{40EC6E6B-5F3D-4C63-A5DA-88BF23CA2A71}"/>
              </a:ext>
            </a:extLst>
          </p:cNvPr>
          <p:cNvSpPr/>
          <p:nvPr/>
        </p:nvSpPr>
        <p:spPr>
          <a:xfrm>
            <a:off x="2576425" y="2391730"/>
            <a:ext cx="555415" cy="3960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24AE36-2939-4BAE-A085-871D6BC2D4F4}"/>
              </a:ext>
            </a:extLst>
          </p:cNvPr>
          <p:cNvSpPr/>
          <p:nvPr/>
        </p:nvSpPr>
        <p:spPr>
          <a:xfrm>
            <a:off x="3275856" y="1615010"/>
            <a:ext cx="720080" cy="233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83034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2147</TotalTime>
  <Words>1522</Words>
  <Application>Microsoft Office PowerPoint</Application>
  <PresentationFormat>On-screen Show (16:9)</PresentationFormat>
  <Paragraphs>153</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IGeLU_2016_16X9 (1)</vt:lpstr>
      <vt:lpstr>How to order and receive and invoice a physical item from copy cataloging</vt:lpstr>
      <vt:lpstr>PowerPoint Presentation</vt:lpstr>
      <vt:lpstr>Introduction</vt:lpstr>
      <vt:lpstr>Introduction</vt:lpstr>
      <vt:lpstr>Introduction</vt:lpstr>
      <vt:lpstr>Introduction</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Copy cataloging the bibliographic record</vt:lpstr>
      <vt:lpstr>Creating the POL</vt:lpstr>
      <vt:lpstr>Creating the POL</vt:lpstr>
      <vt:lpstr>Creating the POL</vt:lpstr>
      <vt:lpstr>Creating the POL</vt:lpstr>
      <vt:lpstr>Creating the POL</vt:lpstr>
      <vt:lpstr>Creating the POL</vt:lpstr>
      <vt:lpstr>Creating the POL</vt:lpstr>
      <vt:lpstr>Creating the POL</vt:lpstr>
      <vt:lpstr>Creating the POL</vt:lpstr>
      <vt:lpstr>Inventory was created when the POL was created</vt:lpstr>
      <vt:lpstr>Inventory was created when the POL was created</vt:lpstr>
      <vt:lpstr>Inventory was created when the POL was created</vt:lpstr>
      <vt:lpstr>Inventory was created when the POL was created</vt:lpstr>
      <vt:lpstr>Receiving the inventory</vt:lpstr>
      <vt:lpstr>Receiving the inventory</vt:lpstr>
      <vt:lpstr>Receiving the inventory</vt:lpstr>
      <vt:lpstr>Receiving the inventory</vt:lpstr>
      <vt:lpstr>Receiving the inventory</vt:lpstr>
      <vt:lpstr>Receiving the inventory</vt:lpstr>
      <vt:lpstr>Receiving the inventory</vt:lpstr>
      <vt:lpstr>Receiving the inventory</vt:lpstr>
      <vt:lpstr>Invoicing (paying for) the POL</vt:lpstr>
      <vt:lpstr>Invoicing (paying for) the POL</vt:lpstr>
      <vt:lpstr>Invoicing (paying for) the POL</vt:lpstr>
      <vt:lpstr>Invoicing (paying for) the POL</vt:lpstr>
      <vt:lpstr>Invoicing (paying for) the POL</vt:lpstr>
      <vt:lpstr>Invoicing (paying for) the POL</vt:lpstr>
      <vt:lpstr>Invoicing (paying for) the POL</vt:lpstr>
      <vt:lpstr>Invoicing (paying for) the POL</vt:lpstr>
      <vt:lpstr>Invoicing (paying for) the POL</vt:lpstr>
      <vt:lpstr>Invoicing (paying for) the POL</vt:lpstr>
      <vt:lpstr>Invoicing (paying for) the POL</vt:lpstr>
      <vt:lpstr>Invoicing (paying for) the POL</vt:lpstr>
      <vt:lpstr>Invoicing (paying for) the POL</vt:lpstr>
      <vt:lpstr>Invoicing (paying for) the POL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40</cp:revision>
  <dcterms:created xsi:type="dcterms:W3CDTF">2021-11-30T14:32:13Z</dcterms:created>
  <dcterms:modified xsi:type="dcterms:W3CDTF">2025-01-02T02:33:28Z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